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D681B-A2BB-4543-B8D6-608386008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C44CA-ED2D-4018-B211-3EFD2679C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CB801-7516-4F74-933B-C469418F8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8FD66-10C0-4B87-950B-E0924E85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D94065-8947-41D7-A645-815238C49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3477C-CC66-481A-A37B-75D4DBC4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5D94C-4319-4DAE-A507-FB36570DA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F48A5-3169-4D32-9CD5-DDDA08E3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85B4F-8CB6-46D7-BEEA-C368D5320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9634-FA2E-4F2F-BDA3-6B8986C8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B1E70-0FAE-4547-A145-3E8BE289B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04103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手术室护理妇科查房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妇科手术的特殊性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手术室护理在妇科查房中的应用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妇科查房中手术室护理的注意事项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手术室护理在妇科查房中的挑战与对策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案例分享与经验交流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手术室护理是指在手术室内为患者提供专业的护理服务，包括术前准备、术中配合和术后护理等环节。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手术室护士需要熟练掌握各种手术的护理配合，确保手术过程中的安全与顺利，同时为患者提供舒适和安全的护理服务。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手术室护理的定义与职责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手术室护士需要具备扎实的医学知识和护理技能，能够熟练配合医生完成各种手术。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手术室护士需要具备良好的沟通能力，能够与医生、麻醉师等团队成员有效协作，确保手术过程的顺利进行。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手术室护士需要具备团队协作精神，与其他医护人员密切配合，共同为患者提供优质的医疗服务。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手术室护理的基本要求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手术室护理的发展趋势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随着科技的进步，手术室护理将逐步实现智能化，如使用机器人技术、智能化设备等提高手术效率和质量。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手术室护理将更加注重患者的个性化需求，为患者提供更加贴心和专业的护理服务。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未来手术室护理将更加注重预防性护理，通过科学合理的护理措施降低手术并发症的发生率。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妇科手术的特殊性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涉及女性生殖器官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妇科手术主要针对女性生殖器官，如子宫、卵巢等，具有特殊的生理和解剖特点。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手术部位敏感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女性生殖器官与性激素、生育等功能密切相关，手术操作需特别谨慎。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术后恢复要求高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妇科手术后需要快速恢复患者的生理功能，对护理要求较高。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妇科手术的特点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用于治疗子宫肌瘤、子宫腺肌症等疾病。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子宫切除术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用于治疗卵巢良性肿瘤。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卵巢囊肿剥除术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用于治疗输卵管炎症、积水等疾病。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输卵管手术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用于治疗宫颈病变。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宫颈锥切术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妇科手术的常见类型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对患者的身体状况、心理状况进行全面评估，制定个性化的护理计划。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与手术医生密切配合，确保手术顺利进行，关注患者的生命体征变化。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监测患者的生命体征，观察手术部位情况，预防并发症的发生，促进患者快速康复。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妇科手术的护理要点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手术室护理在妇科查房中的应用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在手术前，手术室护士需要对患者进行全面的评估，了解患者的病情、手术类型和手术风险，为手术过程中的护理提供依据。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手术对患者来说是一种心理压力，因此手术室护士需要在术前对患者进行心理疏导，缓解患者的紧张情绪，增强患者的信心和配合度。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术前指导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手术室护士需要向患者介绍手术过程、注意事项和术后恢复等方面的知识，帮助患者更好地了解手术和术后恢复。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准备手术物品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手术室护士需要根据手术需要，提前准备好手术所需的器械、敷料、药品等物品，确保手术顺利进行。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在手术开始前，手术室护士需要与医生、麻醉师共同核对患者信息，确保手术对象正确无误。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在手术过程中，手术室护士需要密切监测患者的生命体征，包括心率、血压、呼吸等，及时发现并处理异常情况。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监测患者生命体征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手术室护士需要根据手术需要，及时传递医生所需的器械和敷料，确保手术过程顺利进行。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传递手术器械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在手术过程中，医生可能会下达一些医嘱，手术室护士需要及时、准确地执行医嘱，确保患者的安全和手术效果。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执行医嘱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https://d.book118.com/006104103030010040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2024-09-06T08:30:06.698</cp:lastPrinted>
  <dcterms:created xsi:type="dcterms:W3CDTF">2024-09-06T00:30:06Z</dcterms:created>
  <dcterms:modified xsi:type="dcterms:W3CDTF">2024-09-06T00:30:08Z</dcterms:modified>
</cp:coreProperties>
</file>