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79551-F99F-485E-B960-BC46C741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DC533-2B82-4D4E-9728-00607C85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09247-A426-49A1-B9CC-926F81BC1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1FE4B-A69C-494A-B364-C09BE855F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D941E-32ED-4B35-B5DE-CF3D4D638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9D381-5CD8-471F-93BE-D1F7892B6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8F1D7-6167-4D2C-9740-52B96FFA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84F2C-32D1-40F6-9A89-504B525D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3C4EB-50C7-43BB-8EB9-41EE8742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52B9F-907A-496E-86AC-A5AE97AD1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79DEB-394C-4B3B-B17D-C0623454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04115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产后出血预防处理护理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产后出血的预防和处理案例分析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产后出血是指胎儿娩出后24小时内失血量超过500ml，剖宫产时超过1000ml，是分娩期严重并发症，居我国产妇死亡原因首位。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按出血部位分，子宫收缩乏力性出血占70％，胎盘因素占20％，软产道裂伤占10％。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5859" r="5859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：是产后出血最常见的原因，包括全身因素和局部因素。全身因素包括产妇精神过度紧张、产程时间延长或难产等导致体力消耗过大等；局部因素包括子宫过度膨胀、子宫肌水肿、子宫肌纤维变性或子宫肌瘤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021" r="30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胎盘因素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胎盘滞留、胎盘植入或部分残留等均可导致产后出血。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软产道裂伤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包括会阴、阴道和宫颈裂伤，严重者裂伤可达阴道穹隆、子宫下段，甚至盆壁，导致腹膜后血肿或阔韧带内血肿。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凝血功能障碍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原发或继发性凝血功能障碍均可导致产后出血，如血小板减少症、白血病、再生障碍性贫血和肝脏疾病等。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产后出血可能导致产妇出现休克、贫血和感染等，严重时可危及生命。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产后出血可能导致产妇出现垂体前叶功能减退、席汉综合征等远期并发症，影响生活质量。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通过定期产检，及时发现可能引起产后出血的高危因素，如前置胎盘、胎盘早剥等。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控制孕期并发症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对于有孕期高血压、糖尿病等并发症的产妇，应积极控制病情，降低产后出血的风险。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保持合理的饮食结构，适当运动，增强体质，有助于减少产后出血的发生。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密切监测产程进展，及时发现和处理产程中可能引起产后出血的因素，如宫缩乏力、产道裂伤等。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采用科学接生方法，正确处理第三产程，避免过早或过晚的胎盘剥离，以减少产后出血的发生。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科学接生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对于有产后出血高危因素的产妇，可在胎儿娩出后预防性应用缩宫素，以加强子宫收缩，减少出血。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预防性应用缩宫素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密切观察产妇产后阴道流血情况，如出现大量出血或持续不止，应及时采取措施。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0" b="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鼓励产妇尽早下床活动，按摩子宫，促进子宫收缩，减少出血。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促进子宫收缩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保持产房环境清洁卫生，严格遵守无菌操作规程，预防产后感染的发生。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https://d.book118.com/006104115100010035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2024-09-05T03:12:43.077</cp:lastPrinted>
  <dcterms:created xsi:type="dcterms:W3CDTF">2024-09-04T19:12:43Z</dcterms:created>
  <dcterms:modified xsi:type="dcterms:W3CDTF">2024-09-04T19:12:45Z</dcterms:modified>
</cp:coreProperties>
</file>