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B54C0D-3A67-4507-8FEF-96E9D7A80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4EA95A-430B-4561-8B63-EC7A99611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87A4DA-9E91-4036-B274-64618B968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AF9BB9-C685-48E2-B0E2-F08E8E3452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9A9545-0A6F-4BD4-BD08-A17519705F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13C232-A5F8-4141-AEA9-642DE6A2AA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342FD3-CBBF-47C6-910F-42D4BC602E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9A6D99-8EC9-4F19-86A2-54DDA2D41E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630028-4C72-45E7-9206-DBF5FA996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882BC-5B73-4EE3-8719-4654B73E35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34B0F6-9208-4466-ADA7-0040BBECE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1042242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《旅游地产策划体系》ppt课件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旅游地产概述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旅游地产策划的核心要素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旅游地产策划的实践案例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旅游地产策划的未来趋势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旅游地产策划的挑战与对策</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旅游地产概述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旅游地产的定义与特点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旅游地产是一种将旅游资源和地产开发相结合的产业，其特点包括地域性、休闲性、综合性等。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旅游地产是指以旅游资源为基础，结合地产开发形成的综合性产业，其核心在于将旅游和地产两大产业进行有机融合。旅游地产具有地域性、休闲性和综合性等特点，它不仅能够满足人们旅游的需求，还能提供休闲、度假、居住等多种功能，是旅游业和房地产业相互渗透、融合发展的产物。</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旅游地产的发展历程可以追溯到上世纪，经历了起步、发展和成熟三个阶段。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地产的发展历程可以追溯到上世纪，最初是一些度假村、别墅等低层次的旅游地产项目。随着旅游业和房地产业的不断发展，旅游地产逐渐向中高端市场发展，出现了许多精品酒店、度假村、旅游风情小镇等项目。近年来，随着消费升级和旅游市场的不断扩大，旅游地产逐渐向多元化、个性化、品质化方向发展，成为了一种新兴的产业形态。</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旅游地产的发展历程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当前旅游地产市场呈现出蓬勃发展的态势，未来市场前景广阔。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前旅游地产市场呈现出蓬勃发展的态势，市场需求不断增长，投资规模不断扩大。随着旅游业和房地产业的融合发展，旅游地产的功能和形态也在不断拓展和创新，未来市场前景广阔。同时，政府政策的支持和消费者需求的升级也将为旅游地产的发展提供更多的机遇和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旅游地产的市场现状与前景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旅游地产策划的核心要素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563" r="26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至关重要</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选址策划是旅游地产项目的起点，直接决定了项目的定位、市场和目标客户。选址时应考虑地理位置、自然资源、交通条件、市场环境等因素，以确保项目具有吸引力和可持续性。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选址策划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明确方向</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定位策划是对项目的整体规划和市场定位，包括目标客户、产品特色、竞争优势等。通过定位策划，能够明确项目的市场定位和发展方向，为后续的产品策划和营销策划提供指导。</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定位策划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创新体验</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产品策划是旅游地产项目的核心，包括规划设计、设施配置、服务提供等方面。产品策划应注重创新和体验，以满足目标客户的需求和期望，提升项目的吸引力和竞争力。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381" r="15381"/>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推广品牌</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营销策划是对项目的市场推广和品牌建设，包括品牌形象、宣传渠道、营销策略等。营销策划应注重品牌建设和市场推广，以提高项目的知名度和美誉度，吸引更多潜在客户。</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持续发展</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运营策划是对项目的管理和运营，包括运营模式、管理团队、服务质量等。运营策划应注重可持续发展，以提高项目的经营效益和市场竞争力，确保项目的长期稳定发展。</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运营策划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https://d.book118.com/006104224235010034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2024-09-04T11:11:45.048</cp:lastPrinted>
  <dcterms:created xsi:type="dcterms:W3CDTF">2024-09-04T03:11:45Z</dcterms:created>
  <dcterms:modified xsi:type="dcterms:W3CDTF">2024-09-04T03:11:47Z</dcterms:modified>
</cp:coreProperties>
</file>