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AC9DD8-CE36-417B-8F70-2D19B49FD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0FDC1B-50FB-40DF-B8A5-AD730842C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551DF5-497D-4402-84EA-95891F85D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F5D2C8-5DC0-4FD4-8840-895DD2ADC5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B5CC85-09B9-4348-BBA7-0F3A0A6416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ED4386-3C8D-4A66-9C50-B41F4673EB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18B7E9-A685-40D5-836D-D17E14BF6A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6DA38C-6F81-4D27-8CF0-5C0F3B379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FE2F36-AB12-447C-BF41-8EE9301E11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4D514-2FFD-4C06-A7EF-80D0FD8FF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8BD23C-19B4-48A1-B6D1-312C1E11D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1051220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4050" b="1">
                <a:solidFill>
                  <a:schemeClr val="dk1">
                    <a:alpha val="100000"/>
                  </a:schemeClr>
                </a:solidFill>
                <a:latin typeface="Microsoft Yahei"/>
                <a:ea typeface="Microsoft Yahei"/>
                <a:cs typeface="Microsoft Yahei"/>
              </a:rPr>
              <a:t>人力资源管理在多元文化环境中的员工差异管理研究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多元文化环境概述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员工差异管理研究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人力资源管理在多元文化环境中的作用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多元文化环境中员工差异管理的策略与实践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多元文化环境概述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6144" r="161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多元文化环境是指一个组织或社会中存在多种文化背景的员工或成员，这些员工或成员可能来自不同的国家、地区、民族、宗教信仰等，具有不同的文化观念、价值观、沟通方式等。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多元文化环境不仅包括员工或成员的多样性，还包括组织或社会中各种文化的交融与互动。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多元文化环境的定义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提升员工的满意度和忠诚度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多元文化环境能够满足员工的不同需求，提高员工的满意度和忠诚度，降低员工流失率。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提高组织的适应性和创新能力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多元文化环境能够激发组织的创新活力，提高组织对外部环境的适应性和竞争力。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促进跨文化交流与合作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多元文化环境为员工或成员提供了跨文化交流与合作的机会，有助于提高组织的国际化水平和全球竞争力。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多元文化环境的重要性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管理难度增加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多元文化环境使得人力资源管理的难度增加，需要组织制定更加全面、细致的管理政策和措施。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培训与开发需求增加</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多元文化环境要求组织加强对员工的跨文化培训与开发，提高员工的跨文化沟通和协作能力。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文化冲突与融合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多元文化环境可能导致不同文化背景的员工或成员之间的文化冲突和融合问题，需要组织采取有效的措施加以解决。</a:t>
            </a:r>
          </a:p>
        </p:txBody>
      </p:sp>
      <p:pic>
        <p:nvPicPr>
          <p:cNvPr id="10" name="Picture 10"/>
          <p:cNvPicPr>
            <a:picLocks noChangeAspect="1"/>
          </p:cNvPicPr>
          <p:nvPr/>
        </p:nvPicPr>
        <p:blipFill>
          <a:blip r:embed="rId2"/>
          <a:srcRect l="14063" r="1406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多元文化环境的挑战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员工差异管理研究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53" r="3095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10" r="309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552" r="3655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指员工在个人特征、文化背景、价值观、技能等方面的差异。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员工差异</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指通过一系列的人力资源管理措施，有效应对员工差异，提高组织绩效和员工满意度。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员工差异管理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员工差异的定义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来自不同国家和地区的员工可能拥有不同的文化背景，包括价值观、信仰、习俗等。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文化背景</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员工的教育背景和培训经历也会影响他们的知识、技能和思维方式。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教育经历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不同性别、年龄和种族的员工也可能存在差异，这些因素可能影响他们的职业发展和工作表现。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性别、年龄和种族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员工差异的来源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员工差异可以激发新的思维方式和创意，有助于组织创新和变革。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提高组织创新能力</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促进文化交流与融合</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提高员工满意度和忠诚度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提升组织绩效</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员工差异可以促进不同文化之间的交流与融合，增强组织的文化多样性和包容性。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有效的员工差异管理可以增强员工的归属感和满意度，降低员工流失率。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通过有效的员工差异管理，组织可以更好地利用员工的优势和潜力，提高整体绩效。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员工差异的影响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人力资源管理在多元文化环境中的作用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9290" r="192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人力资源管理的主要目标是实现组织目标，同时满足员工的个人需求，提高员工的满意度和绩效。</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人力资源管理是指组织中的人力资源管理实践，包括招聘、培训、绩效评估、薪酬福利等方面的管理活动。</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39" r="439"/>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多元文化环境是指组织中存在不同文化背景的员工，这种环境对组织的人力资源管理提出了更高的要求。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在多元文化环境中，人力资源管理的重要性主要体现在以下几个方面：增强员工的文化敏感性和适应性、促进跨文化沟通和合作、提高员工的满意度和忠诚度、实现组织的可持续发展。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人力资源管理在多元文化环境中的重要性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https://d.book118.com/006105122055010102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2024-09-27T03:10:45.973</cp:lastPrinted>
  <dcterms:created xsi:type="dcterms:W3CDTF">2024-09-26T19:10:45Z</dcterms:created>
  <dcterms:modified xsi:type="dcterms:W3CDTF">2024-09-26T19:10:47Z</dcterms:modified>
</cp:coreProperties>
</file>