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C18ED7-1064-4597-BC68-F74270D6E0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4BCD30-BB12-498F-A09C-C8CDB4F3E1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E73CB3-71E1-4D5C-8CF6-49F0A0E4DE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4C185C-0110-4467-9737-879630B67E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0B78248-BB35-43AC-B5D2-14CFAC4520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A7EF1D-7B5B-4DE1-B039-13DC4B500F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87677D9-4D3E-42F1-92A5-93B4E35350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88D056-5D0D-4088-A3C3-5909E4ED4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F67A9F-8D80-4551-BCBE-909DA9B156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B97A55-8497-40B0-A863-D96AA8DCE8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8036D7-0248-4056-90CB-C78AA0E10B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6110005013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玻璃的光学性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421" y="4206240"/>
            <a:ext cx="24003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89655" y="4206240"/>
            <a:ext cx="272415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玻璃基本概念与分类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光线在玻璃中传播特性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玻璃透光性能分析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玻璃表面反射相移特性研究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玻璃折射率及其影响因素探讨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玻璃色散现象解析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玻璃基本概念与分类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708" r="19708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5835" r="583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玻璃是一种非晶态固体材料，由硅酸盐、氧化物等主要成分组成。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玻璃具有透明、半透明、不透明等多种形态，且硬度较高，脆性较大。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玻璃具有优良的光学性能，如透光性、折射、反射等。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玻璃定义及特点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主要包括硅酸盐玻璃、硼酸盐玻璃、磷酸盐玻璃等。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按成分分类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按功能分类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用途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可分为普通平板玻璃、钢化玻璃、夹层玻璃、中空玻璃等。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广泛应用于建筑、家居、汽车、电子、光学等领域。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玻璃种类与用途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02" r="16602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6675" b="16675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光学玻璃是指具有特定光学常数和优异光学性能的玻璃材料。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光学玻璃具有高透过率、低色散、低折射率温度系数等特点。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光学玻璃在光学仪器、眼镜、摄影器材等领域有广泛应用。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光学玻璃概述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光线在玻璃中传播特性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417" r="1441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当光线从一种介质斜射入另一种介质时，传播方向会发生改变，这种现象称为折射。折射遵循折射定律，即入射光线、折射光线和法线位于同一平面内，且入射角与折射角的正弦之比等于两种介质的折射率之比。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折射定律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玻璃对不同波长的光线具有不同的折射率，这是导致玻璃呈现不同颜色的原因之一。例如，普通玻璃对红光的折射率较低，对紫光的折射率较高，因此玻璃在白光下会呈现绿色。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折射率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折射现象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反射定律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光线在玻璃表面发生反射时，反射光线、入射光线和法线位于同一平面内，且反射角等于入射角。这是反射现象的基本定律。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镜面反射与漫反射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玻璃表面的反射可分为镜面反射和漫反射。镜面反射发生在光滑的表面，反射光线遵循反射定律，形成清晰的虚像。而漫反射发生在粗糙的表面，反射光线向各个方向散射，不形成清晰的虚像。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5566" b="556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反射现象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5556" b="5556"/>
          <a:stretch>
            <a:fillRect/>
          </a:stretch>
        </p:blipFill>
        <p:spPr>
          <a:xfrm>
            <a:off x="740688" y="1168478"/>
            <a:ext cx="3679824" cy="4906432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散射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当光线通过玻璃时，由于玻璃内部的不均匀性或杂质的存在，光线会发生散射现象。散射使得部分光线偏离原来的传播方向，导致光线的强度减弱。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吸收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玻璃对光线的吸收程度取决于其成分和厚度。一些特殊成分的玻璃（如有色玻璃）能吸收特定波长的光线，从而呈现出特定的颜色。此外，随着玻璃厚度的增加，光线的吸收也会增强。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散射和吸收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玻璃透光性能分析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863" r="2986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光线通过玻璃的能力，以百分比表示。高透过率意味着更多的光线可以穿过玻璃，使得室内更加明亮。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透过率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表示光线通过玻璃时产生的散射程度。低雾度的玻璃具有更好的清晰度和透明度。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雾度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透过率与雾度概念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312" b="231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62" b="26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影响透光性能因素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玻璃厚度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较厚的玻璃会吸收更多的光线，降低透过率。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玻璃成分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不同成分的玻璃具有不同的折射率和色散，影响光线的传播和透过性能。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表面处理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如镀膜、磨砂等处理会影响玻璃的透光性能。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如超白玻璃、低铁玻璃等具有高透过率的玻璃材料。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23462" r="23462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选择高透过率玻璃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在保证安全性的前提下，尽量减少玻璃厚度以提高透过率。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减少玻璃厚度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采用先进的表面处理技术，如光学镀膜等，以提高玻璃的透光性能。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优化表面处理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提高透光性能方法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玻璃表面反射相移特性研究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https://d.book118.com/006110005013010043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2024-09-10T20:13:36.109</cp:lastPrinted>
  <dcterms:created xsi:type="dcterms:W3CDTF">2024-09-10T12:13:36Z</dcterms:created>
  <dcterms:modified xsi:type="dcterms:W3CDTF">2024-09-10T12:13:38Z</dcterms:modified>
</cp:coreProperties>
</file>