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3C01DB-73AD-437B-BE67-576981EBC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050C25-C7F2-4452-BF49-4145B746A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BA9B84-894F-4B3F-9C83-57F50DECA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99B3B0-81F2-4285-AA95-A2EAA2CE7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3FB973-2540-46AA-85C4-3039CEA1D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D2118F-2E7C-4BF9-A932-FE13EBF9C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4BB27F-3236-40A7-83B8-4A8C7298D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BEE184-E946-449B-A9A8-0496A3D85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A05040-2D39-44FD-8904-EF03289AB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E3B2B0-9871-4595-B8CB-C32148AC3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F08341-47FC-4AA2-96BE-2D395AA9B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611113301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学科部工作总结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本学期工作回顾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学科竞赛组织与管理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学科建设与规划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学术交流与合作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下学期工作计划与展望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074" b="407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回顾过去工作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对学科部过去一年的工作进行全面回顾，总结经验教训，发现问题和不足。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展望未来发展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基于过去工作的分析，展望学科部未来发展趋势，提出改进和优化建议。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促进部门交流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通过工作总结，促进学科部内部成员之间的交流，增强团队协作和凝聚力。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展示学科部在过去一年里取得的主要工作成果，包括科研项目、学术论文、学术交流等方面。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介绍学科部的工作流程和实施情况，包括项目申请、进度管理、成果评估等环节。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工作流程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阐述学科部团队协作的情况，包括团队成员的角色分工、协作方式和沟通机制等。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分析学科部在工作中存在的问题和不足，如资源分配、项目管理、团队协作等方面的问题。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存在问题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本学期工作回顾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成功举办了数学、物理、化学等多个学科的竞赛，吸引了大量学生参与，有效激发了学生的学科兴趣和竞争意识。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6458" r="64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学科竞赛组织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组织了多场学术讲座和研讨会，邀请了校内外知名专家学者进行学术交流，拓宽了学生的学术视野。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学术交流活动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958" r="1095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针对不同学科，提供了个性化的辅导和支持服务，包括课后答疑、学习资料分享等，帮助学生解决学习中的困难和问题。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学科辅导与支持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学科部主要工作内容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在本学期举办的各项学科竞赛中，我校学生取得了优异成绩，多个项目获得省级以上奖项。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竞赛成绩斐然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通过组织高质量的学术交流活动，不仅吸引了本校师生的积极参与，还吸引了其他高校和科研机构的关注，提升了我校的学术影响力。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学术交流活动影响广泛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通过提供个性化的学科辅导和支持服务，学生对学科部的满意度显著提高，反映在学习成绩和综合素质的提升上。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学生满意度提高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工作成果与亮点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竞赛组织难度增加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随着竞赛规模的扩大和参赛人数的增加，竞赛组织难度逐渐加大。为应对这一挑战，我们提前制定了详细的竞赛计划和流程，并加强了与相关部门和人员的沟通协调，确保竞赛的顺利进行。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学术交流活动参与度不高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部分学生对学术交流活动的兴趣不高，参与度有限。为改善这一状况，我们积极宣传活动的意义和价值，同时增加活动的趣味性和互动性，吸引更多学生的参与。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学科辅导资源不足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在某些学科领域，我们的辅导资源相对匮乏。为解决这一问题，我们积极寻求与其他高校或机构的合作，共享优质教育资源；同时鼓励学生自主学习和互助学习，提高学习效率和效果。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遇到的问题和解决方案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学科竞赛组织与管理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包括数学、物理、化学、生物、信息学等多个学科的竞赛，涵盖了基础学科和应用学科。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竞赛种类丰富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参与人数众多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获奖成果显著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吸引了大量学生积极参与，参与人数逐年递增，体现了学生对学科竞赛的热情和兴趣。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在各类竞赛中，我校学生表现优异，获得了多个奖项，包括国家级、省级和市级的奖项。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竞赛种类及参与情况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231" r="2423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通过学校官网、公众号等多渠道进行竞赛宣传，提供在线报名系统，方便学生报名参加。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竞赛宣传与报名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组织专业教师对参赛学生进行针对性的培训和辅导，提高学生的竞赛水平和能力。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竞赛培训与辅导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制定详细的竞赛流程和规则，确保竞赛公平公正进行，提供必要的场地和设施支持。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竞赛现场组织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及时公布竞赛成绩和获奖名单，对获奖学生进行表彰和奖励，同时总结经验教训，为下一次竞赛做好准备。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竞赛后续工作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竞赛组织流程梳理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问题反思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针对竞赛中出现的问题和不足进行深入反思，提出改进措施和完善方案。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成绩分析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对各类竞赛的成绩进行统计和分析，找出优势和不足，为今后的竞赛提供有针对性的改进建议。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经验总结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总结竞赛组织过程中的经验和教训，形成可复制推广的优秀做法和经验，为其他学科竞赛提供借鉴和参考。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竞赛成绩分析与反思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https://d.book118.com/006111133011010050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2024-09-15T03:49:57.359</cp:lastPrinted>
  <dcterms:created xsi:type="dcterms:W3CDTF">2024-09-14T19:49:57Z</dcterms:created>
  <dcterms:modified xsi:type="dcterms:W3CDTF">2024-09-14T19:49:59Z</dcterms:modified>
</cp:coreProperties>
</file>