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E4947E-F616-4073-9347-D6042809A0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780294-01C1-4D1F-879E-BA63704DE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D11558-5540-4734-BE46-FB208FC933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54D57F-97BA-4E3F-9205-F2A5C481E7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98A5E0-494D-47F5-9C29-2FDBE85506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FDBAAF-7EFB-478F-9C85-5578E33382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78B7C5-5AA3-402A-AE0A-9E8A866CF3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8887E5-F7A9-4F64-A425-6802BCB2DD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1A2F1F-7370-4082-91AF-0F0EC08F76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5BA0A6-C559-44EF-87E4-00700000B3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09702C-F471-4490-8106-B7B5F9F7B7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11205303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网络虚拟化技术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网络虚拟化概述
 网络虚拟化的关键技术
 网络虚拟化的应用场景
 网络虚拟化与网络安全
 网络虚拟化技术的发展趋势
 网络虚拟化技术的实现方式
 网络虚拟化技术的优势与挑战
 网络虚拟化技术的未来展望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Subtitle 2"/>
          <p:cNvSpPr>
            <a:spLocks noGrp="1"/>
          </p:cNvSpPr>
          <p:nvPr>
            <p:ph type="subTitle" idx="1"/>
          </p:nvPr>
        </p:nvSpPr>
        <p:spPr/>
        <p:txBody>
          <a:bodyPr/>
          <a:lstStyle/>
          <a:p>
            <a:r>
              <a:t>网络虚拟化技术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Content Placeholder 2"/>
          <p:cNvSpPr>
            <a:spLocks noGrp="1"/>
          </p:cNvSpPr>
          <p:nvPr>
            <p:ph sz="half" idx="2"/>
          </p:nvPr>
        </p:nvSpPr>
        <p:spPr/>
        <p:txBody>
          <a:bodyPr/>
          <a:lstStyle/>
          <a:p>
            <a:r>
              <a:t>1.网络虚拟化的定义和重要性。网络虚拟化是一种技术，通过将多个物理网络资源整合为一个逻辑网络，提高网络资源的利用率和灵活性。</a:t>
            </a:r>
          </a:p>
          <a:p>
            <a:r>
              <a:t>2.网络虚拟化的分类。根据实现方式和虚拟化对象的不同，网络虚拟化可分为基于虚拟机的网络虚拟化、基于软件定义网络的网络虚拟化和基于网络功能虚拟化的网络虚拟化等。</a:t>
            </a:r>
          </a:p>
          <a:p>
            <a:r>
              <a:t>3.网络虚拟化的发展历程和趋势。网络虚拟化技术经历了多个阶段的发展，未来将继续向着更加高效、灵活、安全的方向发展。</a:t>
            </a:r>
          </a:p>
          <a:p/>
        </p:txBody>
      </p:sp>
      <p:sp>
        <p:nvSpPr>
          <p:cNvPr id="4" name="Text Placeholder 3"/>
          <p:cNvSpPr>
            <a:spLocks noGrp="1"/>
          </p:cNvSpPr>
          <p:nvPr>
            <p:ph type="body" idx="3"/>
          </p:nvPr>
        </p:nvSpPr>
        <p:spPr/>
        <p:txBody>
          <a:bodyPr/>
          <a:lstStyle/>
          <a:p>
            <a:r>
              <a:t>网络虚拟化的技术原理</a:t>
            </a:r>
          </a:p>
        </p:txBody>
      </p:sp>
      <p:sp>
        <p:nvSpPr>
          <p:cNvPr id="5" name="Content Placeholder 4"/>
          <p:cNvSpPr>
            <a:spLocks noGrp="1"/>
          </p:cNvSpPr>
          <p:nvPr>
            <p:ph sz="half" idx="4"/>
          </p:nvPr>
        </p:nvSpPr>
        <p:spPr/>
        <p:txBody>
          <a:bodyPr/>
          <a:lstStyle/>
          <a:p>
            <a:r>
              <a:t>1.虚拟化技术的实现方式。网络虚拟化可通过软件定义网络、网络功能虚拟化等技术实现。</a:t>
            </a:r>
          </a:p>
          <a:p>
            <a:r>
              <a:t>2.虚拟化技术的优势。网络虚拟化技术可提高网络资源的利用率、降低网络成本、提高网络灵活性和可扩展性等优势。</a:t>
            </a:r>
          </a:p>
          <a:p>
            <a:r>
              <a:t>3.虚拟化技术的挑战和限制。网络虚拟化技术面临着安全性、可靠性和性能等方面的挑战和限制。</a:t>
            </a:r>
          </a:p>
          <a:p/>
        </p:txBody>
      </p:sp>
      <p:sp>
        <p:nvSpPr>
          <p:cNvPr id="6" name="Text Placeholder 5"/>
          <p:cNvSpPr>
            <a:spLocks noGrp="1"/>
          </p:cNvSpPr>
          <p:nvPr>
            <p:ph type="body" idx="1"/>
          </p:nvPr>
        </p:nvSpPr>
        <p:spPr/>
        <p:txBody>
          <a:bodyPr/>
          <a:lstStyle/>
          <a:p>
            <a:r>
              <a:t>网络虚拟化概述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网络虚拟化的应用场景</a:t>
            </a:r>
          </a:p>
        </p:txBody>
      </p:sp>
      <p:sp>
        <p:nvSpPr>
          <p:cNvPr id="4" name="Content Placeholder 3"/>
          <p:cNvSpPr>
            <a:spLocks noGrp="1"/>
          </p:cNvSpPr>
          <p:nvPr>
            <p:ph sz="half" idx="2"/>
          </p:nvPr>
        </p:nvSpPr>
        <p:spPr/>
        <p:txBody>
          <a:bodyPr/>
          <a:lstStyle/>
          <a:p>
            <a:r>
              <a:t>1.数据中心网络虚拟化。数据中心网络虚拟化可实现服务器的整合和资源的共享，提高数据中心的利用率和灵活性。</a:t>
            </a:r>
          </a:p>
          <a:p>
            <a:r>
              <a:t>2.广域网虚拟化。广域网虚拟化可将多个物理广域网资源整合为一个逻辑网络，提高广域网的利用率和灵活性。</a:t>
            </a:r>
          </a:p>
          <a:p>
            <a:r>
              <a:t>3.5G网络虚拟化。5G网络虚拟化可实现网络功能的软件化和虚拟化，提高5G网络的灵活性和可扩展性。</a:t>
            </a:r>
          </a:p>
          <a:p/>
        </p:txBody>
      </p:sp>
      <p:sp>
        <p:nvSpPr>
          <p:cNvPr id="5" name="Text Placeholder 4"/>
          <p:cNvSpPr>
            <a:spLocks noGrp="1"/>
          </p:cNvSpPr>
          <p:nvPr>
            <p:ph type="body" idx="3"/>
          </p:nvPr>
        </p:nvSpPr>
        <p:spPr/>
        <p:txBody>
          <a:bodyPr/>
          <a:lstStyle/>
          <a:p>
            <a:r>
              <a:t>网络虚拟化的发展趋势</a:t>
            </a:r>
          </a:p>
        </p:txBody>
      </p:sp>
      <p:sp>
        <p:nvSpPr>
          <p:cNvPr id="6" name="Content Placeholder 5"/>
          <p:cNvSpPr>
            <a:spLocks noGrp="1"/>
          </p:cNvSpPr>
          <p:nvPr>
            <p:ph sz="half" idx="4"/>
          </p:nvPr>
        </p:nvSpPr>
        <p:spPr/>
        <p:txBody>
          <a:bodyPr/>
          <a:lstStyle/>
          <a:p>
            <a:r>
              <a:t>1.网络虚拟化将逐渐成为云计算、大数据、人工智能等技术的核心组成部分。</a:t>
            </a:r>
          </a:p>
          <a:p>
            <a:r>
              <a:t>2.未来网络虚拟化将更加注重安全性和可靠性，加强虚拟化技术的安全防护和数据备份机制。</a:t>
            </a:r>
          </a:p>
          <a:p>
            <a:r>
              <a:t>3.网络虚拟化将与边缘计算、物联网等技术相结合，拓展更多的应用场景和应用领域。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网络虚拟化的关键技术</a:t>
            </a:r>
          </a:p>
        </p:txBody>
      </p:sp>
      <p:sp>
        <p:nvSpPr>
          <p:cNvPr id="3" name="Subtitle 2"/>
          <p:cNvSpPr>
            <a:spLocks noGrp="1"/>
          </p:cNvSpPr>
          <p:nvPr>
            <p:ph type="subTitle" idx="1"/>
          </p:nvPr>
        </p:nvSpPr>
        <p:spPr/>
        <p:txBody>
          <a:bodyPr/>
          <a:lstStyle/>
          <a:p>
            <a:r>
              <a:t>网络虚拟化技术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网络虚拟化的关键技术</a:t>
            </a:r>
          </a:p>
        </p:txBody>
      </p:sp>
      <p:sp>
        <p:nvSpPr>
          <p:cNvPr id="3" name="Text Placeholder 2"/>
          <p:cNvSpPr>
            <a:spLocks noGrp="1"/>
          </p:cNvSpPr>
          <p:nvPr>
            <p:ph type="body" idx="1"/>
          </p:nvPr>
        </p:nvSpPr>
        <p:spPr/>
        <p:txBody>
          <a:bodyPr/>
          <a:lstStyle/>
          <a:p>
            <a:r>
              <a:t>网络切片技术</a:t>
            </a:r>
          </a:p>
        </p:txBody>
      </p:sp>
      <p:sp>
        <p:nvSpPr>
          <p:cNvPr id="4" name="Content Placeholder 3"/>
          <p:cNvSpPr>
            <a:spLocks noGrp="1"/>
          </p:cNvSpPr>
          <p:nvPr>
            <p:ph sz="half" idx="2"/>
          </p:nvPr>
        </p:nvSpPr>
        <p:spPr/>
        <p:txBody>
          <a:bodyPr/>
          <a:lstStyle/>
          <a:p>
            <a:r>
              <a:t>1.网络切片技术允许在一个物理网络上创建多个逻辑网络，这些逻辑网络相互隔离，每个逻辑网络都可以根据需求进行定制和优化。</a:t>
            </a:r>
          </a:p>
          <a:p>
            <a:r>
              <a:t>2.网络切片技术可以提高网络资源的利用率，改善网络性能，并提供更好的服务质量。</a:t>
            </a:r>
          </a:p>
          <a:p>
            <a:r>
              <a:t>3.5G和未来的6G网络中，网络切片技术将是实现网络虚拟化的关键技术之一，可以为各种垂直行业提供定制化的网络服务。</a:t>
            </a:r>
          </a:p>
          <a:p/>
        </p:txBody>
      </p:sp>
      <p:sp>
        <p:nvSpPr>
          <p:cNvPr id="5" name="Text Placeholder 4"/>
          <p:cNvSpPr>
            <a:spLocks noGrp="1"/>
          </p:cNvSpPr>
          <p:nvPr>
            <p:ph type="body" idx="3"/>
          </p:nvPr>
        </p:nvSpPr>
        <p:spPr/>
        <p:txBody>
          <a:bodyPr/>
          <a:lstStyle/>
          <a:p>
            <a:r>
              <a:t>软件定义网络（SDN）</a:t>
            </a:r>
          </a:p>
        </p:txBody>
      </p:sp>
      <p:sp>
        <p:nvSpPr>
          <p:cNvPr id="6" name="Content Placeholder 5"/>
          <p:cNvSpPr>
            <a:spLocks noGrp="1"/>
          </p:cNvSpPr>
          <p:nvPr>
            <p:ph sz="half" idx="4"/>
          </p:nvPr>
        </p:nvSpPr>
        <p:spPr/>
        <p:txBody>
          <a:bodyPr/>
          <a:lstStyle/>
          <a:p>
            <a:r>
              <a:t>1.SDN将网络控制平面和数据平面分离，使得网络控制更加灵活和高效。</a:t>
            </a:r>
          </a:p>
          <a:p>
            <a:r>
              <a:t>2.SDN可以通过开放接口和标准化协议来实现网络的自动化管理和优化，提高网络的可靠性和可扩展性。</a:t>
            </a:r>
          </a:p>
          <a:p>
            <a:r>
              <a:t>3.SDN可以应用于数据中心、广域网和移动网络等场景，是实现网络虚拟化的重要技术之一。</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网络虚拟化的关键技术</a:t>
            </a:r>
          </a:p>
        </p:txBody>
      </p:sp>
      <p:sp>
        <p:nvSpPr>
          <p:cNvPr id="3" name="Text Placeholder 2"/>
          <p:cNvSpPr>
            <a:spLocks noGrp="1"/>
          </p:cNvSpPr>
          <p:nvPr>
            <p:ph type="body" idx="1"/>
          </p:nvPr>
        </p:nvSpPr>
        <p:spPr/>
        <p:txBody>
          <a:bodyPr/>
          <a:lstStyle/>
          <a:p>
            <a:r>
              <a:t>网络功能虚拟化（NFV）</a:t>
            </a:r>
          </a:p>
        </p:txBody>
      </p:sp>
      <p:sp>
        <p:nvSpPr>
          <p:cNvPr id="4" name="Content Placeholder 3"/>
          <p:cNvSpPr>
            <a:spLocks noGrp="1"/>
          </p:cNvSpPr>
          <p:nvPr>
            <p:ph sz="half" idx="2"/>
          </p:nvPr>
        </p:nvSpPr>
        <p:spPr/>
        <p:txBody>
          <a:bodyPr/>
          <a:lstStyle/>
          <a:p>
            <a:r>
              <a:t>1.NFV将传统的网络设备功能软件化，使得网络设备可以运行在通用的硬件平台上，降低了设备成本和维护成本。</a:t>
            </a:r>
          </a:p>
          <a:p>
            <a:r>
              <a:t>2.NFV可以提高网络的灵活性和可扩展性，使得新业务的部署更加快速和高效。</a:t>
            </a:r>
          </a:p>
          <a:p>
            <a:r>
              <a:t>3.NFV可以应用于移动核心网、固定接入网和数据中心等场景，是实现网络虚拟化的关键技术之一。</a:t>
            </a:r>
          </a:p>
          <a:p/>
        </p:txBody>
      </p:sp>
      <p:sp>
        <p:nvSpPr>
          <p:cNvPr id="5" name="Text Placeholder 4"/>
          <p:cNvSpPr>
            <a:spLocks noGrp="1"/>
          </p:cNvSpPr>
          <p:nvPr>
            <p:ph type="body" idx="3"/>
          </p:nvPr>
        </p:nvSpPr>
        <p:spPr/>
        <p:txBody>
          <a:bodyPr/>
          <a:lstStyle/>
          <a:p>
            <a:r>
              <a:t>虚拟专用网络（VPN）</a:t>
            </a:r>
          </a:p>
        </p:txBody>
      </p:sp>
      <p:sp>
        <p:nvSpPr>
          <p:cNvPr id="6" name="Content Placeholder 5"/>
          <p:cNvSpPr>
            <a:spLocks noGrp="1"/>
          </p:cNvSpPr>
          <p:nvPr>
            <p:ph sz="half" idx="4"/>
          </p:nvPr>
        </p:nvSpPr>
        <p:spPr/>
        <p:txBody>
          <a:bodyPr/>
          <a:lstStyle/>
          <a:p>
            <a:r>
              <a:t>1.VPN通过在公共网络上建立虚拟专用通道，实现数据的加密传输和安全访问。</a:t>
            </a:r>
          </a:p>
          <a:p>
            <a:r>
              <a:t>2.VPN可以提高网络的安全性和可靠性，保证数据传输的机密性和完整性。</a:t>
            </a:r>
          </a:p>
          <a:p>
            <a:r>
              <a:t>3.在云计算和大数据时代，VPN已经成为企业网络建设的必备技术之一。</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网络虚拟化的关键技术</a:t>
            </a:r>
          </a:p>
        </p:txBody>
      </p:sp>
      <p:sp>
        <p:nvSpPr>
          <p:cNvPr id="3" name="Text Placeholder 2"/>
          <p:cNvSpPr>
            <a:spLocks noGrp="1"/>
          </p:cNvSpPr>
          <p:nvPr>
            <p:ph type="body" idx="1"/>
          </p:nvPr>
        </p:nvSpPr>
        <p:spPr/>
        <p:txBody>
          <a:bodyPr/>
          <a:lstStyle/>
          <a:p>
            <a:r>
              <a:t>网络地址转换（NAT）</a:t>
            </a:r>
          </a:p>
        </p:txBody>
      </p:sp>
      <p:sp>
        <p:nvSpPr>
          <p:cNvPr id="4" name="Content Placeholder 3"/>
          <p:cNvSpPr>
            <a:spLocks noGrp="1"/>
          </p:cNvSpPr>
          <p:nvPr>
            <p:ph sz="half" idx="2"/>
          </p:nvPr>
        </p:nvSpPr>
        <p:spPr/>
        <p:txBody>
          <a:bodyPr/>
          <a:lstStyle/>
          <a:p>
            <a:r>
              <a:t>1.NAT允许私有网络地址转换为公共地址进行访问，解决了IPv4地址短缺的问题。</a:t>
            </a:r>
          </a:p>
          <a:p>
            <a:r>
              <a:t>2.NAT可以提高网络的安全性和隐私保护，隐藏内部网络的真实结构和地址信息。</a:t>
            </a:r>
          </a:p>
          <a:p>
            <a:r>
              <a:t>3.在云计算和虚拟化环境中，NAT技术也被广泛应用于实现不同虚拟网络之间的互访和数据传输。</a:t>
            </a:r>
          </a:p>
          <a:p/>
        </p:txBody>
      </p:sp>
      <p:sp>
        <p:nvSpPr>
          <p:cNvPr id="5" name="Text Placeholder 4"/>
          <p:cNvSpPr>
            <a:spLocks noGrp="1"/>
          </p:cNvSpPr>
          <p:nvPr>
            <p:ph type="body" idx="3"/>
          </p:nvPr>
        </p:nvSpPr>
        <p:spPr/>
        <p:txBody>
          <a:bodyPr/>
          <a:lstStyle/>
          <a:p>
            <a:r>
              <a:t>虚拟交换机技术</a:t>
            </a:r>
          </a:p>
        </p:txBody>
      </p:sp>
      <p:sp>
        <p:nvSpPr>
          <p:cNvPr id="6" name="Content Placeholder 5"/>
          <p:cNvSpPr>
            <a:spLocks noGrp="1"/>
          </p:cNvSpPr>
          <p:nvPr>
            <p:ph sz="half" idx="4"/>
          </p:nvPr>
        </p:nvSpPr>
        <p:spPr/>
        <p:txBody>
          <a:bodyPr/>
          <a:lstStyle/>
          <a:p>
            <a:r>
              <a:t>1.虚拟交换机技术可以在虚拟化环境中实现虚拟机之间的网络连接和数据传输。</a:t>
            </a:r>
          </a:p>
          <a:p>
            <a:r>
              <a:t>2.虚拟交换机可以提高网络的灵活性和可扩展性，支持大规模的虚拟化部署和管理。</a:t>
            </a:r>
          </a:p>
          <a:p>
            <a:r>
              <a:t>3.在云计算和虚拟化环境中，虚拟交换机已经成为实现网络虚拟化的关键技术之一。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网络虚拟化的应用场景</a:t>
            </a:r>
          </a:p>
        </p:txBody>
      </p:sp>
      <p:sp>
        <p:nvSpPr>
          <p:cNvPr id="3" name="Subtitle 2"/>
          <p:cNvSpPr>
            <a:spLocks noGrp="1"/>
          </p:cNvSpPr>
          <p:nvPr>
            <p:ph type="subTitle" idx="1"/>
          </p:nvPr>
        </p:nvSpPr>
        <p:spPr/>
        <p:txBody>
          <a:bodyPr/>
          <a:lstStyle/>
          <a:p>
            <a:r>
              <a:t>网络虚拟化技术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网络虚拟化的应用场景</a:t>
            </a:r>
          </a:p>
        </p:txBody>
      </p:sp>
      <p:sp>
        <p:nvSpPr>
          <p:cNvPr id="3" name="Text Placeholder 2"/>
          <p:cNvSpPr>
            <a:spLocks noGrp="1"/>
          </p:cNvSpPr>
          <p:nvPr>
            <p:ph type="body" idx="1"/>
          </p:nvPr>
        </p:nvSpPr>
        <p:spPr/>
        <p:txBody>
          <a:bodyPr/>
          <a:lstStyle/>
          <a:p>
            <a:r>
              <a:t>数据中心网络虚拟化</a:t>
            </a:r>
          </a:p>
        </p:txBody>
      </p:sp>
      <p:sp>
        <p:nvSpPr>
          <p:cNvPr id="4" name="Content Placeholder 3"/>
          <p:cNvSpPr>
            <a:spLocks noGrp="1"/>
          </p:cNvSpPr>
          <p:nvPr>
            <p:ph sz="half" idx="2"/>
          </p:nvPr>
        </p:nvSpPr>
        <p:spPr/>
        <p:txBody>
          <a:bodyPr/>
          <a:lstStyle/>
          <a:p>
            <a:r>
              <a:t>1.提升资源利用率：通过网络虚拟化，可以有效地整合和利用数据中心的网络资源，提高资源利用率，降低成本。</a:t>
            </a:r>
          </a:p>
          <a:p>
            <a:r>
              <a:t>2.灵活性与可扩展性：虚拟化技术可以灵活地调配网络资源，根据需求进行动态扩展，满足不断变化的应用需求。</a:t>
            </a:r>
          </a:p>
          <a:p>
            <a:r>
              <a:t>3.提高安全性：通过隔离虚拟网络，可以保护不同应用的数据安全，防止网络攻击和数据泄露。</a:t>
            </a:r>
          </a:p>
          <a:p/>
        </p:txBody>
      </p:sp>
      <p:sp>
        <p:nvSpPr>
          <p:cNvPr id="5" name="Text Placeholder 4"/>
          <p:cNvSpPr>
            <a:spLocks noGrp="1"/>
          </p:cNvSpPr>
          <p:nvPr>
            <p:ph type="body" idx="3"/>
          </p:nvPr>
        </p:nvSpPr>
        <p:spPr/>
        <p:txBody>
          <a:bodyPr/>
          <a:lstStyle/>
          <a:p>
            <a:r>
              <a:t>云计算网络虚拟化</a:t>
            </a:r>
          </a:p>
        </p:txBody>
      </p:sp>
      <p:sp>
        <p:nvSpPr>
          <p:cNvPr id="6" name="Content Placeholder 5"/>
          <p:cNvSpPr>
            <a:spLocks noGrp="1"/>
          </p:cNvSpPr>
          <p:nvPr>
            <p:ph sz="half" idx="4"/>
          </p:nvPr>
        </p:nvSpPr>
        <p:spPr/>
        <p:txBody>
          <a:bodyPr/>
          <a:lstStyle/>
          <a:p>
            <a:r>
              <a:t>1.服务质量保障：云计算网络虚拟化可以提供稳定、高效的网络服务，保障各种应用的服务质量。</a:t>
            </a:r>
          </a:p>
          <a:p>
            <a:r>
              <a:t>2.快速部署与配置：虚拟化技术可以快速地部署和配置网络资源，提高服务响应速度和效率。</a:t>
            </a:r>
          </a:p>
          <a:p>
            <a:r>
              <a:t>3.资源隔离与多播支持：通过虚拟化技术，可以实现资源的有效隔离，支持多播等高级网络功能。</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网络虚拟化的应用场景</a:t>
            </a:r>
          </a:p>
        </p:txBody>
      </p:sp>
      <p:sp>
        <p:nvSpPr>
          <p:cNvPr id="3" name="Text Placeholder 2"/>
          <p:cNvSpPr>
            <a:spLocks noGrp="1"/>
          </p:cNvSpPr>
          <p:nvPr>
            <p:ph type="body" idx="1"/>
          </p:nvPr>
        </p:nvSpPr>
        <p:spPr/>
        <p:txBody>
          <a:bodyPr/>
          <a:lstStyle/>
          <a:p>
            <a:r>
              <a:t>企业网络虚拟化</a:t>
            </a:r>
          </a:p>
        </p:txBody>
      </p:sp>
      <p:sp>
        <p:nvSpPr>
          <p:cNvPr id="4" name="Content Placeholder 3"/>
          <p:cNvSpPr>
            <a:spLocks noGrp="1"/>
          </p:cNvSpPr>
          <p:nvPr>
            <p:ph sz="half" idx="2"/>
          </p:nvPr>
        </p:nvSpPr>
        <p:spPr/>
        <p:txBody>
          <a:bodyPr/>
          <a:lstStyle/>
          <a:p>
            <a:r>
              <a:t>1.简化网络管理：网络虚拟化可以简化企业网络的管理，降低运维成本，提高网络运行的稳定性。</a:t>
            </a:r>
          </a:p>
          <a:p>
            <a:r>
              <a:t>2.优化网络资源：通过虚拟化技术，可以优化网络资源的分配，提高网络的性能和可用性。</a:t>
            </a:r>
          </a:p>
          <a:p>
            <a:r>
              <a:t>3.增强安全性：虚拟化技术可以增强企业网络的安全性，保护企业的核心数据和业务应用。</a:t>
            </a:r>
          </a:p>
          <a:p>
            <a:r>
              <a:t>以上内容仅供参考，具体内容应根据实际情况进行调整和修改。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网络虚拟化与网络安全</a:t>
            </a:r>
          </a:p>
        </p:txBody>
      </p:sp>
      <p:sp>
        <p:nvSpPr>
          <p:cNvPr id="3" name="Subtitle 2"/>
          <p:cNvSpPr>
            <a:spLocks noGrp="1"/>
          </p:cNvSpPr>
          <p:nvPr>
            <p:ph type="subTitle" idx="1"/>
          </p:nvPr>
        </p:nvSpPr>
        <p:spPr/>
        <p:txBody>
          <a:bodyPr/>
          <a:lstStyle/>
          <a:p>
            <a:r>
              <a:t>网络虚拟化技术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网络虚拟化与网络安全</a:t>
            </a:r>
          </a:p>
        </p:txBody>
      </p:sp>
      <p:sp>
        <p:nvSpPr>
          <p:cNvPr id="3" name="Content Placeholder 2"/>
          <p:cNvSpPr>
            <a:spLocks noGrp="1"/>
          </p:cNvSpPr>
          <p:nvPr>
            <p:ph sz="half" idx="2"/>
          </p:nvPr>
        </p:nvSpPr>
        <p:spPr/>
        <p:txBody>
          <a:bodyPr/>
          <a:lstStyle/>
          <a:p>
            <a:r>
              <a:t>1.网络虚拟化技术能够通过软件定义网络（SDN）和网络功能虚拟化（NFV）等技术，提高网络设备的利用率和灵活性，降低成本。</a:t>
            </a:r>
          </a:p>
          <a:p>
            <a:r>
              <a:t>2.网络安全是网络虚拟化的重要组成部分，需要保障虚拟网络的安全性和隔离性，防止攻击和数据泄露。</a:t>
            </a:r>
          </a:p>
          <a:p>
            <a:r>
              <a:t>3.网络虚拟化与网络安全需要结合，共同构建高效、安全的网络体系。</a:t>
            </a:r>
          </a:p>
          <a:p/>
        </p:txBody>
      </p:sp>
      <p:sp>
        <p:nvSpPr>
          <p:cNvPr id="4" name="Text Placeholder 3"/>
          <p:cNvSpPr>
            <a:spLocks noGrp="1"/>
          </p:cNvSpPr>
          <p:nvPr>
            <p:ph type="body" idx="3"/>
          </p:nvPr>
        </p:nvSpPr>
        <p:spPr/>
        <p:txBody>
          <a:bodyPr/>
          <a:lstStyle/>
          <a:p>
            <a:r>
              <a:t>网络虚拟化技术原理及安全挑战</a:t>
            </a:r>
          </a:p>
        </p:txBody>
      </p:sp>
      <p:sp>
        <p:nvSpPr>
          <p:cNvPr id="5" name="Content Placeholder 4"/>
          <p:cNvSpPr>
            <a:spLocks noGrp="1"/>
          </p:cNvSpPr>
          <p:nvPr>
            <p:ph sz="half" idx="4"/>
          </p:nvPr>
        </p:nvSpPr>
        <p:spPr/>
        <p:txBody>
          <a:bodyPr/>
          <a:lstStyle/>
          <a:p>
            <a:r>
              <a:t>1.网络虚拟化技术包括虚拟局域网（VLAN）、虚拟专用网络（VPN）和软件定义网络（SDN）等。</a:t>
            </a:r>
          </a:p>
          <a:p>
            <a:r>
              <a:t>2.虚拟化技术增加了网络的复杂性和安全性挑战，如虚拟网络之间的隔离、虚拟机的安全配置等问题。</a:t>
            </a:r>
          </a:p>
          <a:p>
            <a:r>
              <a:t>3.需要加强虚拟化技术的安全管理，提高虚拟网络的安全性和可靠性。</a:t>
            </a:r>
          </a:p>
          <a:p/>
        </p:txBody>
      </p:sp>
      <p:sp>
        <p:nvSpPr>
          <p:cNvPr id="6" name="Text Placeholder 5"/>
          <p:cNvSpPr>
            <a:spLocks noGrp="1"/>
          </p:cNvSpPr>
          <p:nvPr>
            <p:ph type="body" idx="1"/>
          </p:nvPr>
        </p:nvSpPr>
        <p:spPr/>
        <p:txBody>
          <a:bodyPr/>
          <a:lstStyle/>
          <a:p>
            <a:r>
              <a:t>网络虚拟化与网络安全概述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网络虚拟化与网络安全</a:t>
            </a:r>
          </a:p>
        </p:txBody>
      </p:sp>
      <p:sp>
        <p:nvSpPr>
          <p:cNvPr id="3" name="Text Placeholder 2"/>
          <p:cNvSpPr>
            <a:spLocks noGrp="1"/>
          </p:cNvSpPr>
          <p:nvPr>
            <p:ph type="body" idx="1"/>
          </p:nvPr>
        </p:nvSpPr>
        <p:spPr/>
        <p:txBody>
          <a:bodyPr/>
          <a:lstStyle/>
          <a:p>
            <a:r>
              <a:t>网络虚拟化与网络安全的管理与监控</a:t>
            </a:r>
          </a:p>
        </p:txBody>
      </p:sp>
      <p:sp>
        <p:nvSpPr>
          <p:cNvPr id="4" name="Content Placeholder 3"/>
          <p:cNvSpPr>
            <a:spLocks noGrp="1"/>
          </p:cNvSpPr>
          <p:nvPr>
            <p:ph sz="half" idx="2"/>
          </p:nvPr>
        </p:nvSpPr>
        <p:spPr/>
        <p:txBody>
          <a:bodyPr/>
          <a:lstStyle/>
          <a:p>
            <a:r>
              <a:t>1.需要建立完善的网络安全管理体系，加强对虚拟网络的安全监控和攻击检测。</a:t>
            </a:r>
          </a:p>
          <a:p>
            <a:r>
              <a:t>2.采用先进的网络安全技术，如入侵检测和防护系统（IDS/IPS）、数据加密等，保障虚拟网络的安全。</a:t>
            </a:r>
          </a:p>
          <a:p>
            <a:r>
              <a:t>3.加强对虚拟化平台的漏洞管理和修复，减少安全漏洞的风险。</a:t>
            </a:r>
          </a:p>
          <a:p/>
        </p:txBody>
      </p:sp>
      <p:sp>
        <p:nvSpPr>
          <p:cNvPr id="5" name="Text Placeholder 4"/>
          <p:cNvSpPr>
            <a:spLocks noGrp="1"/>
          </p:cNvSpPr>
          <p:nvPr>
            <p:ph type="body" idx="3"/>
          </p:nvPr>
        </p:nvSpPr>
        <p:spPr/>
        <p:txBody>
          <a:bodyPr/>
          <a:lstStyle/>
          <a:p>
            <a:r>
              <a:t>网络虚拟化与网络安全的应用实践</a:t>
            </a:r>
          </a:p>
        </p:txBody>
      </p:sp>
      <p:sp>
        <p:nvSpPr>
          <p:cNvPr id="6" name="Content Placeholder 5"/>
          <p:cNvSpPr>
            <a:spLocks noGrp="1"/>
          </p:cNvSpPr>
          <p:nvPr>
            <p:ph sz="half" idx="4"/>
          </p:nvPr>
        </p:nvSpPr>
        <p:spPr/>
        <p:txBody>
          <a:bodyPr/>
          <a:lstStyle/>
          <a:p>
            <a:r>
              <a:t>1.在云计算、大数据和物联网等领域，网络虚拟化技术得到广泛应用，提高了网络的灵活性和效率。</a:t>
            </a:r>
          </a:p>
          <a:p>
            <a:r>
              <a:t>2.在应用实践中，需要加强虚拟化技术与安全技术的结合，提高虚拟网络的安全性和可靠性。</a:t>
            </a:r>
          </a:p>
          <a:p>
            <a:r>
              <a:t>3.网络虚拟化技术的应用需要遵循相关法规和标准，确保网络安全和隐私保护。</a:t>
            </a:r>
          </a:p>
          <a:p>
            <a:r>
              <a:t>以上内容仅供参考，具体内容需要根据实际情况进行调整和修改。</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https://d.book118.com/006112053032010040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网络虚拟化概述</vt:lpstr>
      <vt:lpstr> 网络虚拟化概述</vt:lpstr>
      <vt:lpstr> 网络虚拟化概述</vt:lpstr>
      <vt:lpstr> 网络虚拟化的关键技术</vt:lpstr>
      <vt:lpstr> 网络虚拟化的关键技术</vt:lpstr>
      <vt:lpstr> 网络虚拟化的关键技术</vt:lpstr>
      <vt:lpstr> 网络虚拟化的关键技术</vt:lpstr>
      <vt:lpstr> 网络虚拟化的应用场景</vt:lpstr>
      <vt:lpstr> 网络虚拟化的应用场景</vt:lpstr>
      <vt:lpstr> 网络虚拟化的应用场景</vt:lpstr>
      <vt:lpstr> 网络虚拟化与网络安全</vt:lpstr>
      <vt:lpstr> 网络虚拟化与网络安全</vt:lpstr>
      <vt:lpstr> 网络虚拟化与网络安全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2024-09-06T09:44:58.512</cp:lastPrinted>
  <dcterms:created xsi:type="dcterms:W3CDTF">2024-09-06T01:44:58Z</dcterms:created>
  <dcterms:modified xsi:type="dcterms:W3CDTF">2024-09-06T01:45:00Z</dcterms:modified>
</cp:coreProperties>
</file>