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CFC42-7711-4222-BCC9-2BA3DB89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4456C-9A06-4960-8AFB-CD9E716DE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63B48-C564-4B99-B401-34974C73B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34770-ED4E-47EA-8D82-F8640CA8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90C14-9FBB-41F5-ABD4-8210FF62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EC649-F4AE-47EE-BA35-7055953D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D7D0E-8493-433A-BB81-131391F8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BF2A6-823F-443B-A5F5-022732A3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4090C-6687-4360-8F39-704485A8D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65F3B-53F1-4A32-96AB-C86DDD9A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98A5C-E0F0-48D3-8DDD-2AB6E7C4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1210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海南省安全资料培训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海南省安全资料现状分析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安全资料培训与提升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安全资料管理与应用实践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安全资料信息化发展趋势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90" b="2199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安全资料对于预防和减少事故、保护人民生命财产安全具有重要意义，是安全管理的基础和依据。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安全资料是指为保障生产、生活等领域的安全而收集、整理、分析的各种信息、数据和资料。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安全资料可分为安全生产资料、交通安全资料、消防安全资料、环境安全资料等。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安全资料包括政策法规、标准规范、事故案例、安全评价、安全检查、应急预案等方面的内容。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安全资料分类与内容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19" r="1051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《中华人民共和国安全生产法》、《中华人民共和国道路交通安全法》、《中华人民共和国消防法》等。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《企业安全生产标准化基本规范》、《道路交通安全违法行为处理程序规定》等。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海南省安全资料现状分析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安全资料种类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海南省现有的安全资料主要包括政策法规、安全技术标准、安全管理制度、安全教育培训材料等。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安全资料数量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目前海南省各级政府和企事业单位已经积累了大量的安全资料，但具体数量缺乏准确统计。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安全资料来源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海南省的安全资料主要来源于政府部门、行业协会、企事业单位等，其中政府部门发布的政策法规和标准规范占据重要地位。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现有安全资料情况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安全资料分散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海南省的安全资料分散在各个部门和单位，缺乏统一的管理和整合，导致安全资料的利用效率不高。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安全资料更新不及时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随着安全生产技术的不断发展和政策法规的不断调整，部分安全资料已经过时或失效，但未能及时更新或废止。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安全资料宣传不足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海南省在安全资料的宣传方面存在不足，导致部分企业和个人对安全资料的认知度不高，无法充分发挥安全资料的作用。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建立统一的安全资料管理平台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通过建立统一的安全资料管理平台，对海南省的安全资料进行集中管理和整合，提高安全资料的利用效率。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加强安全资料的更新和废止工作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建立健全的安全资料更新和废止机制，及时对过时或失效的安全资料进行更新或废止，确保安全资料的时效性和有效性。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加强安全资料的宣传工作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通过多种渠道和方式加强对安全资料的宣传工作，提高企业和个人对安全资料的认知度和重视程度，促进安全资料的广泛应用。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安全资料培训与提升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提高海南省各行业安全管理人员和从业人员的安全意识和安全技能，促进全省安全生产形势持续稳定好转。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海南省内各类生产经营单位的安全管理人员、特种作业人员以及其他需要提高安全素质的人员。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培训目标与对象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安全法律法规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掌握现代安全管理理念和方法，学习危险源辨识、风险评估、应急预案编制等安全技术。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通过分析典型事故案例，总结经验教训，提高防范和应对事故的能力。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学习国家及地方有关安全生产的法律、法规、规章和标准，增强法治意识。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针对不同行业和岗位，学习安全操作规程和操作技能，提高安全防范能力。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https://d.book118.com/006112102132010042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2024-09-10T01:33:54.245</cp:lastPrinted>
  <dcterms:created xsi:type="dcterms:W3CDTF">2024-09-09T17:33:54Z</dcterms:created>
  <dcterms:modified xsi:type="dcterms:W3CDTF">2024-09-09T17:33:56Z</dcterms:modified>
</cp:coreProperties>
</file>