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5D92D-1C1C-4CE6-8487-56E28BE9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1D959-7011-40BB-9BB2-33E4EC3A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55EA-8227-436A-B2FB-F87BAEEB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F0001-269B-476D-B423-59241333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95CAB-4881-4724-BC00-9C94D7D4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22F17-53DA-4268-AF9F-C88EB5B0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3566B-2D48-43EA-BD5E-1BB3EEC1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116A2-EEBB-4D4D-A1EC-C970B7A3E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6907D-CF0E-4BEE-BDB8-870EE8CC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BB346-9973-4DE6-A66A-DE736384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74492-A992-4956-B0A8-6F04AFC4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12133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家长寒假安全教育提示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交通安全出行提示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网络安全与信息保护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紧急情况下的应对措施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77" r="22277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交通安全风险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寒假期间，孩子外出游玩或参加活动的机会增多，交通安全问题不容忽视。如孩子在马路上玩耍、闯红灯等行为都极易引发交通事故。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随着互联网的普及，孩子在家上网的时间也相应增多。然而，网络上存在着诸多安全隐患，如不良信息、网络诈骗等，都可能对孩子的身心健康造成威胁。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防火防盗风险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寒假期间，孩子独自在家的时间可能增多，防火防盗意识薄弱可能导致家庭财产的损失，甚至危及孩子的生命安全。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寒假期间孩子面临的安全风险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通过安全教育，孩子可以学会如何在面对危险时采取正确的应对措施，从而避免或减少潜在的安全事故。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培养孩子的自我保护意识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安全教育有助于孩子形成健全的人格和健康的心理，使他们在面对挫折和困难时能够积极应对，减少心理问题的发生。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促进孩子的身心健康发展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安全教育不仅关注孩子的个人安全，还注重培养孩子在社交中的安全意识和技能。这有助于孩子更好地适应社会生活，与周围的人建立良好的关系。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提高孩子的社会适应能力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安全教育对孩子成长的意义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做好榜样示范作用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家长应该以身作则，遵守交通规则、注意网络安全、保持家庭环境安全等，为孩子树立正面的榜样。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加强与孩子的沟通与指导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家长应该与孩子保持密切的沟通，了解他们的想法和行为动向，及时给予指导和帮助。同时，要关注孩子的情绪变化和心理需求，提供必要的支持和关爱。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积极参与学校和社会组织的安全教育活动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家长可以积极参加学校和社会组织的安全教育活动，与孩子一起学习安全知识，增强安全意识。同时，也可以与其他家长交流经验和心得，共同为孩子的安全成长贡献力量。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家长在安全教育中的角色与责任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检查家中电线是否老化、破损，及时更换；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教育孩子不玩火，不随意乱扔火种；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熟悉家庭火灾逃生路线，定期进行演练；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家中不存放易燃易爆物品，确保安全。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288" r="8288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731" r="10731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4571" r="14571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防止火灾事故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定期检查电器设备，确保用电安全；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教育孩子不随意拆卸电器，不乱拉乱接电线；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使用煤气设备时，保持通风良好，防止煤气泄漏；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若发现煤气泄漏，立即关闭阀门，开窗通风，切勿触动电器开关。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防止触电和煤气中毒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确保家居环境安全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清理阳台、窗台等处的杂物，避免高空坠物；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确保家具、家电等设备摆放稳固，防止倾倒伤人；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教育孩子不攀爬高处，不在危险区域玩耍；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若家中有宠物，应确保宠物安全，避免抓伤、咬伤等意外。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交通安全出行提示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55" r="2985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家长应教育孩子遵守交通规则，红灯停、绿灯行，黄灯减速慢行。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在马路上行走时，要走人行道，不要随意横穿马路或翻越护栏。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乘坐公共交通工具时，要排队等候，先下后上，不要拥挤或争抢座位。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881" b="138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注意冬季恶劣天气出行安全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在寒冬季节，家长应提醒孩子注意保暖，穿着适当的冬季衣物和鞋子。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遇到雪天、雾天等恶劣天气时，应减少外出，如需外出应特别注意交通安全。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在结冰的路面上行走时，要特别小心，避免滑倒受伤。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https://d.book118.com/006112133141010045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2024-09-14T10:35:29.418</cp:lastPrinted>
  <dcterms:created xsi:type="dcterms:W3CDTF">2024-09-14T02:35:29Z</dcterms:created>
  <dcterms:modified xsi:type="dcterms:W3CDTF">2024-09-14T02:35:31Z</dcterms:modified>
</cp:coreProperties>
</file>