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55F2EA-41C2-435A-8C0E-B37467E1AE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1D3E90-83F2-414D-93AD-46B218DCA9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8FDC8B-1AED-4D07-A1F7-7F5419C1BD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187675-C64C-47F9-99F9-CCC84EE896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D73B6E2-9067-41B1-83AA-F4C0F7124A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AAEED95-B8B2-4FE4-AD3D-79A5544725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A75F0DE-C238-4570-A7E0-9B8AF9F0C1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74CBE2-CF90-430D-8A84-551FE7E06B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240402-98DF-42BC-8479-A5C1C7FB26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9EA7EF-C50D-4C91-B105-9137749957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032CD6-E37A-4DB2-B8B1-996109FD2F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6121043011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增强酒店公共区域员工危机处理能力的培训课程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课程介绍与目标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危机识别与评估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应急预案制定与执行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沟通技巧与心理疏导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法律法规与合规意识培养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课程介绍与目标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酒店作为服务性行业，员工经常面临各种突发事件和危机情况。通过培训，员工能够更好地应对危机，保障酒店正常运营和客人安全。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提升员工应对危机的能力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员工在危机处理中的表现直接影响酒店品牌形象。专业的危机处理能够提升客人对酒店的信任度和满意度，增强品牌竞争力。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强化酒店品牌形象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090" b="709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5988" b="1598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培训目标与期望成果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掌握基本危机处理技能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通过培训，员工应能够熟练掌握基本的危机处理技能，包括识别危机、评估风险、制定应对策略等。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提高团队协作能力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培训将注重团队协作能力的培养，使员工能够在危机处理中相互支持、协同作战。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增强员工自信心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通过模拟演练和案例分析，员工将逐渐建立起处理危机的自信心，能够在关键时刻果断应对。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课程安排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第一天为理论学习和案例分析，包括危机类型、风险评估、应对策略等内容；第二天为实践操作和模拟演练，员工将分组进行危机处理模拟练习。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课程时间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共计8小时，分为2天进行，每天4小时。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课程材料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提供课程讲义、案例分析资料以及相关视频资料。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课程安排与时间表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危机识别与评估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危机定义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指在酒店公共区域突然发生的、可能对酒店声誉、财务、安全等方面造成严重影响的事件或事故。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危机类型识别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包括自然灾害（如地震、洪水等）、人为事故（如火灾、爆炸等）、公共卫生事件（如食物中毒、传染病等）、社会安全事件（如恐怖袭击、政治动荡等）以及酒店服务质量问题引发的危机等。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031" r="200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危机定义及类型识别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包括定性评估法（如专家打分法、德尔菲法等）和定量评估法（如概率风险评估法、模糊综合评估法等）。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风险评估方法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可借助酒店内部的风险评估系统或专业机构提供的风险评估工具，对潜在危机进行全面、系统的评估。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风险评估工具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风险评估方法与工具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某酒店通过定期巡查和员工培训，成功识别并处理了一起由电线老化引起的火灾事故，避免了可能的人员伤亡和财产损失。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某酒店员工在接待客人时，发现客人携带了可疑物品，及时报告并协助警方调查，最终成功阻止了一起恐怖袭击事件。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某酒店通过严格的食品采购和加工流程管理，及时发现并处理了一起由食品污染引起的公共卫生事件，保障了客人的健康和安全。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案例分析：成功识别危机因素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应急预案制定与执行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针对火灾、地震、公共卫生事件等常见危机，制定相应应急预案。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明确应急事件类型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标准化格式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明确响应流程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采用统一格式，包括预案名称、目的、适用范围、应急组织、通讯联络、现场处置等方面。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规定各岗位员工在应急事件中的职责和行动步骤，确保快速响应。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应急预案内容及格式要求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列出酒店内可用于应急救援的设施、设备和物资，并定期更新。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875" r="16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资源清单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建立高效的跨部门协作机制，确保在应急事件中各部门能够快速响应、协同作战。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协同作战机制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与当地消防、医疗等救援机构建立合作关系，以便在必要时获得外部支援。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外部资源合作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资源调配与协同作战策略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https://d.book118.com/006121043011010032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2024-08-30T22:00:18.052</cp:lastPrinted>
  <dcterms:created xsi:type="dcterms:W3CDTF">2024-08-30T14:00:18Z</dcterms:created>
  <dcterms:modified xsi:type="dcterms:W3CDTF">2024-08-30T14:00:20Z</dcterms:modified>
</cp:coreProperties>
</file>