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44EBD-D1AA-4AA4-9E0A-3C99C8A97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F5B12-EE6A-46A2-B01F-394134E1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7671C-3B55-463F-9FF5-E391F9A41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5BD94-D14F-4D32-8D28-B961B7BA3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9646C-23C8-4704-9EFF-8199F020E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E962FE-D53C-4E8D-B9D2-021BCDE58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CC1A7E-F0A1-462D-8B8F-D4F235005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C6B2A-0A15-4D30-B008-B37ED6327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201A8-98C3-46A0-BE48-878E02A2A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4ACAF-726E-49EE-9808-85761AA6D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0F7F7-DF7B-4A62-AA00-205B8F82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pn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121053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合同法对买受合同的要素与规定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买受合同基本概念与特点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合同法对买受合同要素规定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买受合同订立与履行流程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违约责任及救济措施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争议解决途径和程序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买受合同基本概念与特点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08" r="328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833" r="188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05" r="306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买受合同是指买卖双方就买卖标的物达成的协议，明确双方的权利和义务。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买受合同定义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买卖合同是一种双务、有偿、诺成性的合同。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买卖合同的性质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买受合同定义及性质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交付标的物、保证标的物质量、权利瑕疵担保等。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支付价款、受领标的物、及时检验等。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买卖双方权利义务关系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买方的主要义务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卖方的主要义务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14923" r="14923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买受合同成立要件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当事人具备相应的民事行为能力。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买卖合同的标的物须为法律允许买卖的物，且属于出卖人所有或有权处分。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意思表示真实，不存在欺诈、胁迫等情形。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合同内容不违反法律、行政法规的强制性规定，不违背公序良俗。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合同法对买受合同要素规定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当事人要素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买受人和出卖人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买受合同必须明确标识买受人和出卖人的身份，包括姓名或名称、住所或营业地等。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当事人能力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买受人和出卖人必须具备相应的民事行为能力，能够独立承担民事责任。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代理行为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若买受人或出卖人为代理人，必须提供有效的授权委托书，明确代理权限和期限。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标的物要素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标的物描述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标的物必须合法，不违反国家法律、法规的禁止性规定。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标的物合法性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标的物权属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出卖人必须保证对标的物拥有完整的所有权或处分权，不存在权属纠纷。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买受合同应详细描述标的物的名称、型号、规格、数量、质量等关键信息。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买受合同应明确标的物的价格和计算方式，包括单价、总价、折扣等。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价格约定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92" r="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支付违约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合同应约定支付方式和期限，如一次性支付、分期付款等，并确保支付方式安全可靠。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若买受人未按约定支付价款，应承担相应的违约责任，包括支付违约金、赔偿损失等。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价格与支付方式要素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95" b="4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履行期限、地点和方式要素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履行期限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买受合同应明确约定标的物的交付时间和期限，确保双方按时履行义务。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履行地点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合同应约定交付标的物的具体地点或方式，便于双方交接和验收。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履行方式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根据标的物性质和交易习惯，约定适当的履行方式，如送货上门、自提等。同时明确验收标准和程序，确保标的物符合合同约定。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买受合同订立与履行流程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要约邀请与要约发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是希望他人向自己发出要约的意思表示。寄送的价目表、拍卖公告、招标公告、招股说明书、商业广告等为要约邀请。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要约邀请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是希望和他人订立合同的意思表示，该意思表示应当符合下列规定：内容具体确定；表明经受要约人承诺，要约人即受该意思表示约束。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要约发出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承诺接受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是受要约人同意要约的意思表示。承诺应当以通知的方式作出，但根据交易习惯或者要约表明可以通过行为作出承诺的除外。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生效条件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承诺通知到达要约人时生效。承诺不需要通知的，根据交易习惯或者要约的要求作出承诺的行为时生效。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承诺接受及生效条件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合同成立时间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承诺生效时合同成立。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地点确定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承诺生效的地点为合同成立的地点。采用数据电文形式订立合同的，收件人的主营业地为合同成立的地点；没有主营业地的，其经常居住地为合同成立的地点。当事人另有约定的，按照其约定。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合同成立时间及地点确定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https://d.book118.com/006121053154010050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2024-09-16T02:30:30.284</cp:lastPrinted>
  <dcterms:created xsi:type="dcterms:W3CDTF">2024-09-15T18:30:30Z</dcterms:created>
  <dcterms:modified xsi:type="dcterms:W3CDTF">2024-09-15T18:30:32Z</dcterms:modified>
</cp:coreProperties>
</file>