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076F7-E9AA-4CE9-B8A3-3BEB9DF2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7C398-96FF-4541-BB12-80FA805AD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C81B-715A-4208-B7C1-E5265428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B91BA-10D2-47EF-9A02-89B0EB6E6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CB4ED-DA3F-47BF-B6E5-B70F1071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98F62-5F4D-4CE3-9DA2-DF8FDCA6C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CE1D9-E238-42AC-86A1-51486F1E6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FEFD2-EFEF-4C25-87D1-7AF81767E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4F9AA-19D8-4670-9C84-D9D3D8C3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C27B4-D770-4EC3-8238-D8B5F0AF6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943C-0BDB-42AD-8ABC-62313A08C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22042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数字化医院建设的远程教育与继续医学教育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远程教育在数字化医院中应用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继续医学教育在数字化医院中推广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远程教育与继续医学教育融合创新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利用先进的计算机及网络技术，将病人的诊疗信息、卫生经济信息与医院管理信息等进行最有效的收集、储存、传输与整合，并纳入整个社会医疗保健数据库的医院。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实现无纸化、无胶片化和无线化；信息的采集、传递、存储、加工、维护、使用和共享全程信息化；以病人为中心，优化就医流程，提高工作效率和医疗质量。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许多发达国家已建立较完善的数字化医院体系，实现医疗资源的共享和优化配置，提高医疗服务效率和质量。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我国数字化医院建设起步较晚，但发展迅速，已逐步建立起覆盖城乡的医疗卫生信息化网络。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数字化医院将向智能化、移动化、区域化方向发展，实现更加便捷、高效、优质的医疗服务。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312" r="27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建立统一标准的医疗信息系统，实现医疗资源的共享和优化配置；提高医疗服务效率和质量，降低医疗成本；加强医疗监管和决策支持，提升医院管理水平。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有利于缓解看病难、看病贵问题，提高人民群众健康水平；有利于促进医疗卫生事业发展，提升国家整体竞争力；有利于推动信息技术产业发展，促进经济社会可持续发展。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远程教育在数字化医院中应用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远程教育是一种基于互联网和多媒体技术的教育模式，突破了时空限制，为学习者提供了灵活、便捷的学习方式。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远程教育具有资源共享、交互性强、学习自主等优势，能够满足不同学习者的个性化需求，提高教育质量和效率。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远程教育概念及优势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数字化医院需要对医护人员进行定期的培训，以提高其专业技能和知识水平，远程教育能够满足这一需求，为医护人员提供便捷的学习途径。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数字化医院需要为患者提供健康教育服务，以帮助患者更好地了解疾病和治疗方案，远程教育能够为患者提供多样化的健康教育资源。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数字化医院中远程教育需求分析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患者健康教育需求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平台搭建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数字化医院需要搭建远程教育平台，包括硬件设施、软件系统、教学资源等，以支持远程教育的开展。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平台需要运用多媒体技术、网络技术、数据库技术等，实现教学资源的共享、教学过程的交互、教学效果的评估等功能，提高远程教育的质量和效率。同时，还需要注重信息安全和隐私保护，确保远程教育平台的稳定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远程教育平台搭建与技术应用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继续医学教育在数字化医院中推广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继续医学教育（CME）是指完成基础医学教育和毕业后医学教育之后进行的在职进修教育，旨在使在职卫生人员不断学习同本专业有关的新知识、新技术，跟上医学科学的发展。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CME是医学教育的重要组成部分，是医学科学技术转化为医学服务的重要手段，也是提高医务人员素质、推动卫生事业发展的重要途径。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继续医学教育概念及重要性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数字化医院中继续医学教育需求分析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数字化医院需要高素质的医学人才来支撑其运营和发展，因此，对医务人员的继续医学教育需求尤为迫切。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数字化医院中的医疗技术、设备、服务不断更新换代，医务人员需要不断学习新知识、新技能以适应这种变化。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数字化医院中的医疗数据不断增长，医务人员需要掌握数据分析、挖掘等技术，以更好地利用这些数据来提高医疗质量和服务水平。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https://d.book118.com/006122042145010052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2024-09-19T03:49:23.198</cp:lastPrinted>
  <dcterms:created xsi:type="dcterms:W3CDTF">2024-09-18T19:49:23Z</dcterms:created>
  <dcterms:modified xsi:type="dcterms:W3CDTF">2024-09-18T19:49:25Z</dcterms:modified>
</cp:coreProperties>
</file>