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13ABA-6053-43AE-AE83-0EAF634B9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730C5-C92B-412B-9F9A-A133AA89A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3A677-D7DA-451A-95E7-4E518A02F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0262E-71BB-4936-9A76-B06BCCB89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957A6-81E1-4F8E-8F3B-2460652F4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D2762A-C391-46DC-8434-9B9F6E4A2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7082BF-8468-4882-B76D-73D36BF2D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8C738-8461-48CD-AA74-DBD076191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B5BD7-0859-4DAC-AA88-DDF2327A3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9A5FA-7DCB-4575-AD2B-5D73A1D13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6C721-FAB9-4BA3-8BB4-7E858752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251051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案例分析联邦快递的中国策略课件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联邦快递在中国的发展历程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联邦快递在中国市场的策略分析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联邦快递在中国市场的挑战与机遇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联邦快递成立于1971年，是一家全球性的快递公司。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早期以隔夜快递服务为主，逐渐发展成为综合物流服务提供商。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在中国市场，联邦快递于1984年开展业务，是首批进入中国的国际快递公司之一。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联邦快递提供全球快递、货代和供应链管理服务，覆盖220多个国家和地区。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在中国市场，联邦快递拥有庞大的运输网络和配送中心，为客户提供高效、可靠的快递服务。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公司还与中国多家企业合作，开展跨境物流和供应链管理业务。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公司业务与规模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联邦快递注重客户至上、团队合作和创新精神等核心价值观。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公司致力于提供优质服务，满足客户的需求和期望。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在中国市场，联邦快递积极融入本地文化，加强与当地企业的合作，促进互利共赢的合作关系。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联邦快递在中国的发展历程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1984年，联邦快递与当时的中国邮政合作，在北京设立了其在中国的第一个办事机构。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1993年，联邦快递独立运营，开始在中国提供快递服务。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1995年，联邦快递在中国开通了国内货件服务，开始为中国客户提供更全面的快递解决方案。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早期进入中国市场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2005年，联邦快递与中外运签署合作协议，共同开拓中国市场。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2010年，联邦快递在中国推出“次日达”服务，满足中国市场对快速物流服务的需求。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2015年，联邦快递进一步扩大在中国的服务网络，增设多个分拣中心和营业网点。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中国市场的战略调整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随着中国经济的持续发展和电商市场的不断扩大，联邦快递在中国的业务量逐年增长。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未来，联邦快递将继续加大在中国市场的投资，提升服务质量和覆盖范围，以满足中国客户的需求。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目前，中国已成为联邦快递全球业务的重要增长点之一。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中国市场的现状与未来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联邦快递在中国市场的策略分析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https://d.book118.com/006125105113010100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2024-09-24T12:31:09.643</cp:lastPrinted>
  <dcterms:created xsi:type="dcterms:W3CDTF">2024-09-24T04:31:09Z</dcterms:created>
  <dcterms:modified xsi:type="dcterms:W3CDTF">2024-09-24T04:31:11Z</dcterms:modified>
</cp:coreProperties>
</file>