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6DC6D2-EEAB-41AF-8C72-7D307CA059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0336D9-F776-4BF7-B9B0-4F184A9C4D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94E075-E3A4-4BFE-8AA2-11F7A4A59F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2DD2C-66D2-4799-AABF-C945E6EBFD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0E917D-F97D-45BD-AB7D-7C0CD220D0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ACD0D0-B951-48A6-B878-88F0E7F55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8D1653-5380-48E7-8DB6-63E37BF8E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75FFFC-0984-492C-8ED0-99C330B2F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083267-C401-4CAF-9B27-E2AFDC84E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582D5F-C327-49FF-AD23-1A64209932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96746-C7C2-4BD9-950F-95D5379C1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130030133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医院重点学科建设实施中的学科建设与科学理念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医院重点学科建设的目标与任务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学科建设与科学理念的关系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医院重点学科建设的实施策略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医院重点学科建设的保障机制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医院重点学科建设不仅有助于提高医院诊疗水平，还能促进医学科学研究、医学教育等多方面的进步，从而推动医疗卫生事业的全面发展。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推动医疗卫生事业全面发展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随着医疗技术的不断进步和人民健康需求的日益增长，医院面临着巨大的挑战和机遇。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医疗卫生事业快速发展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医院重点学科建设是提升医院整体实力、实现可持续发展的关键。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学科建设是医院核心竞争力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增强医院科研能力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重点学科建设可以促进医院科研能力的提升，推动医学科学研究的深入开展。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提升医院整体实力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通过重点学科建设，可以带动医院其他相关学科的发展，提高医院整体医疗水平和服务质量。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培养高素质医学人才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重点学科建设有助于培养一批高水平的医学人才，为医院的长期发展提供强有力的人才保障。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科学理念能够为学科建设提供正确的方向指引，确保学科发展符合医学科学规律和人民健康需求。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指导学科发展方向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7153" b="715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促进学科交叉融合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4648" b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提高学科建设效率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科学理念鼓励学科之间的交叉融合，有助于打破学科壁垒，实现多学科协同发展。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科学理念强调以科学方法指导学科建设实践，有助于提高学科建设的效率和质量。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科学理念在学科建设中的作用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医院重点学科建设的目标与任务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培养高素质医学人才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通过学科建设，培养一批高水平的医学人才，包括临床医师、科研人员和教学人员，为医院的可持续发展提供人才保障。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推动医学科技创新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通过学科建设，促进医学科技创新和成果转化，提高医院的科研水平和创新能力，为临床医学进步做出贡献。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提升学科整体实力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通过学科建设，提高医院在医疗、教学、科研等方面的综合实力，增强学科在国内外的知名度和影响力。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明确学科建设的目标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完善学科组织架构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建立科学合理的学科组织架构，包括学科带头人、学术骨干、青年才俊等不同层次的人才队伍，形成学科发展的合力。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加强学科内涵建设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注重学科的内涵发展，包括临床诊疗水平、教学质量、科研成果等方面的提升，提高学科的核心竞争力。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推动学科交叉融合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鼓励不同学科之间的交叉融合，形成多学科协同发展的良好局面，促进医院整体实力的提升。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制定学科建设的任务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学科建设的实施步骤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制定学科建设规划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根据医院的发展战略和实际情况，制定科学合理的学科建设规划，明确建设目标、任务和时间表。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落实学科建设经费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确保学科建设所需的经费投入，包括人才引进、设备购置、科研启动等方面的费用，为学科建设提供有力保障。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加强学科团队建设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重视学科团队的建设和管理，包括人才引进和培养、团队凝聚力和合作精神的提升等方面的工作，形成高效协作的学科团队。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推动学术交流与合作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积极开展国内外学术交流与合作，包括参加学术会议、邀请专家学者讲学、开展合作项目等，提高学科的知名度和影响力。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学科建设与科学理念的关系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指导学科建设方向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科学理念为学科建设提供明确的方向和目标，确保学科发展符合科学规律和时代需求。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提升学科研究水平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科学理念强调严谨的研究方法和创新的思维，有助于提高学科研究的水平和质量。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促进学科交叉融合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科学理念鼓励跨学科的研究和合作，推动不同学科之间的交叉融合，产生新的学术领域和增长点。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科学理念对学科建设的影响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拓展学科研究领域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科学理念鼓励学科建设的开放性和包容性，不断拓展新的研究领域和方向，丰富学科内涵。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强化学科特色优势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科学理念引导学科建设突出自身特色和优势，形成独特的学术风格和品牌，提升学科竞争力。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创新学科研究方法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在科学理念的指导下，学科建设不断探索新的研究方法和技术，提高研究效率和质量。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学科建设在科学理念下的创新与发展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科学理念促进学科建设进步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科学理念为学科建设提供理论支持和思想指导，推动学科建设的不断创新和进步。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二者相辅相成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学科建设与科学理念相互促进、相辅相成，共同推动医学事业的繁荣和发展。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学科建设推动科学理念发展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通过不断的研究和实践，学科建设为科学理念提供新的经验和案例，推动科学理念的不断完善和发展。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5512" r="1551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学科建设与科学理念的互动关系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https://d.book118.com/006130030133010055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2024-09-23T03:02:27.597</cp:lastPrinted>
  <dcterms:created xsi:type="dcterms:W3CDTF">2024-09-22T19:02:27Z</dcterms:created>
  <dcterms:modified xsi:type="dcterms:W3CDTF">2024-09-22T19:02:29Z</dcterms:modified>
</cp:coreProperties>
</file>