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2643F-7047-4F0B-95DA-DE26595D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56012-8A4B-4256-90A9-27421CEC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B6EF1-E7C8-43EF-AD78-5DAE54AC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696FE-C606-4384-94F7-256EE4DA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FDA38-E82E-4E3F-B80F-DA5E2161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7EE6C-F49D-4FC1-9E1D-40467E24C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DC155-3979-45E2-9E30-094FAC120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216E6-A9BD-48CC-A3F7-2DA3B650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38C7C-8A8F-4446-8B64-757915367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F0BA2-5D0C-413A-8F6F-B1B4D2572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58133-E223-41C8-9AC2-1557BA7B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301401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预防手足口病演讲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手足口病的治疗和护理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手足口病的预防和控制策略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手足口病是一种由肠道病毒引起的传染病，主要通过消化道、呼吸道和接触传播。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患者的手、足、口腔等部位会出现疱疹和溃疡，并伴有发热、咳嗽、流涕等症状。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手足口病多发于5岁以下的儿童，尤其是3岁以下的幼儿。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67" r="23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通过接触患者或被病毒污染的物品，如玩具、餐具等。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通过呼吸道飞沫传播，如咳嗽、打喷嚏等。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通过消化道传播，如食用被病毒污染的食物或水。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手足口病的症状和表现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发热、咳嗽、流涕等类似感冒的症状。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手、足、口腔等部位出现疱疹和溃疡，疼痛明显。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部分患者可能会出现恶心、呕吐、腹泻等症状。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少数患者可能会出现脑膜炎、心肌炎等严重并发症。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咳嗽礼仪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咳嗽或打喷嚏时，用纸巾遮住口鼻，然后立即将纸巾丢进封闭的垃圾桶，之后彻底洗手。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避免触摸眼睛、鼻子和嘴巴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手上可能带有病毒，避免直接接触这些部位以防感染。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经常用肥皂和流动水洗手，特别是在饭前、便后以及处理完呕吐物和粪便后。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经常清洗和消毒玩具、家具、门把手等经常接触的物品表面。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及时清理家庭垃圾，避免病毒在垃圾中存活和传播。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家庭卫生环境的改善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喝开水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不喝生水，喝开水或瓶装水。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煮熟食物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食物要煮熟煮透，尤其是肉类和蛋类。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避免生食和半熟食物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不吃生的或半熟的肉、鱼、生蛋等食物，以降低感染风险。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饮食卫生的注意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89" b="116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避免接触患者和疑似患者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避免与患者近距离接触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如有必要，应佩戴口罩并保持一定距离。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避免共享个人物品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如毛巾、牙刷等，以防止病毒传播。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如有疑似症状，应立即就医并告知医生自己的接触史。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手足口病的治疗和护理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https://d.book118.com/006130140114010051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2024-09-17T06:18:27.341</cp:lastPrinted>
  <dcterms:created xsi:type="dcterms:W3CDTF">2024-09-16T22:18:27Z</dcterms:created>
  <dcterms:modified xsi:type="dcterms:W3CDTF">2024-09-16T22:18:29Z</dcterms:modified>
</cp:coreProperties>
</file>