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9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84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84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image" Target="../media/image1.png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tags" Target="../tags/tag40.xml" /><Relationship Id="rId15" Type="http://schemas.openxmlformats.org/officeDocument/2006/relationships/tags" Target="../tags/tag41.xml" /><Relationship Id="rId16" Type="http://schemas.openxmlformats.org/officeDocument/2006/relationships/tags" Target="../tags/tag42.xml" /><Relationship Id="rId17" Type="http://schemas.openxmlformats.org/officeDocument/2006/relationships/tags" Target="../tags/tag43.xml" /><Relationship Id="rId18" Type="http://schemas.openxmlformats.org/officeDocument/2006/relationships/tags" Target="../tags/tag44.xml" /><Relationship Id="rId19" Type="http://schemas.openxmlformats.org/officeDocument/2006/relationships/tags" Target="../tags/tag45.xml" /><Relationship Id="rId2" Type="http://schemas.openxmlformats.org/officeDocument/2006/relationships/tags" Target="../tags/tag28.xml" /><Relationship Id="rId20" Type="http://schemas.openxmlformats.org/officeDocument/2006/relationships/tags" Target="../tags/tag46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ags" Target="../tags/tag64.xml" /><Relationship Id="rId19" Type="http://schemas.openxmlformats.org/officeDocument/2006/relationships/tags" Target="../tags/tag65.xml" /><Relationship Id="rId2" Type="http://schemas.openxmlformats.org/officeDocument/2006/relationships/tags" Target="../tags/tag48.xml" /><Relationship Id="rId20" Type="http://schemas.openxmlformats.org/officeDocument/2006/relationships/tags" Target="../tags/tag66.xml" /><Relationship Id="rId21" Type="http://schemas.openxmlformats.org/officeDocument/2006/relationships/image" Target="../media/image2.png" /><Relationship Id="rId22" Type="http://schemas.openxmlformats.org/officeDocument/2006/relationships/tags" Target="../tags/tag67.xml" /><Relationship Id="rId23" Type="http://schemas.openxmlformats.org/officeDocument/2006/relationships/tags" Target="../tags/tag68.xml" /><Relationship Id="rId24" Type="http://schemas.openxmlformats.org/officeDocument/2006/relationships/tags" Target="../tags/tag69.xml" /><Relationship Id="rId25" Type="http://schemas.openxmlformats.org/officeDocument/2006/relationships/tags" Target="../tags/tag70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tags" Target="../tags/tag88.xml" /><Relationship Id="rId19" Type="http://schemas.openxmlformats.org/officeDocument/2006/relationships/image" Target="../media/image2.png" /><Relationship Id="rId2" Type="http://schemas.openxmlformats.org/officeDocument/2006/relationships/tags" Target="../tags/tag72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image" Target="../media/image1.png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2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06A2A-A560-4EF5-B639-93DA5C7DD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BE656-9594-4E99-A16C-AFCEEA0AD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B0FC1-FBAD-4173-951E-2ED98AD74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BC398-0B24-48E5-958C-DB816B8C0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1563FF-AAF3-4986-BA05-953415689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90C300-F4F6-4344-AFFA-89EB67082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71F03B-A457-42FF-B878-0CA411A38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509F1-4453-407A-92DD-2631A9772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C0680-4EEA-4E6F-B3B9-EFB4642C9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BEF87-C156-4305-BFA5-E24FEAA50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21226-0B37-4C60-8F9B-A17D0F0BD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24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98" name="矩形 25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0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2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4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6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8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0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2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4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6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8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0" name="矩形 4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2" name="矩形 2248"/>
          <p:cNvSpPr/>
          <p:nvPr>
            <p:custDataLst>
              <p:tags r:id="rId14"/>
            </p:custDataLst>
          </p:nvPr>
        </p:nvSpPr>
        <p:spPr>
          <a:xfrm>
            <a:off x="875030" y="5120640"/>
            <a:ext cx="2585720" cy="457200"/>
          </a:xfrm>
          <a:prstGeom prst="rect">
            <a:avLst/>
          </a:prstGeom>
          <a:solidFill>
            <a:schemeClr val="lt1"/>
          </a:solidFill>
          <a:ln>
            <a:solidFill>
              <a:schemeClr val="accent3"/>
            </a:solidFill>
            <a:prstDash val="solid"/>
          </a:ln>
          <a:effectLst>
            <a:outerShdw dist="63500" dir="2700000" algn="tl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4" name="署名"/>
          <p:cNvSpPr txBox="1">
            <a:spLocks noGrp="1"/>
          </p:cNvSpPr>
          <p:nvPr>
            <p:ph type="body" idx="14"/>
            <p:custDataLst>
              <p:tags r:id="rId15"/>
            </p:custDataLst>
          </p:nvPr>
        </p:nvSpPr>
        <p:spPr>
          <a:xfrm>
            <a:off x="875030" y="5135880"/>
            <a:ext cx="258572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3" hasCustomPrompt="1"/>
            <p:custDataLst>
              <p:tags r:id="rId16"/>
            </p:custDataLst>
          </p:nvPr>
        </p:nvSpPr>
        <p:spPr>
          <a:xfrm>
            <a:off x="962660" y="3249930"/>
            <a:ext cx="4175760" cy="11525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strike="noStrike" kern="0" cap="none" spc="100" normalizeH="0" baseline="0" noProof="1">
                <a:solidFill>
                  <a:schemeClr val="accent3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9" hasCustomPrompt="1"/>
            <p:custDataLst>
              <p:tags r:id="rId17"/>
            </p:custDataLst>
          </p:nvPr>
        </p:nvSpPr>
        <p:spPr>
          <a:xfrm>
            <a:off x="962660" y="1246505"/>
            <a:ext cx="11229340" cy="13569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0" cap="none" spc="4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30" name="任意多边形: 形状 8"/>
          <p:cNvSpPr/>
          <p:nvPr>
            <p:custDataLst>
              <p:tags r:id="rId18"/>
            </p:custDataLst>
          </p:nvPr>
        </p:nvSpPr>
        <p:spPr>
          <a:xfrm>
            <a:off x="0" y="0"/>
            <a:ext cx="12192000" cy="1548130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8732" name="矩形 7"/>
          <p:cNvSpPr/>
          <p:nvPr>
            <p:custDataLst>
              <p:tags r:id="rId19"/>
            </p:custDataLst>
          </p:nvPr>
        </p:nvSpPr>
        <p:spPr>
          <a:xfrm>
            <a:off x="0" y="6640195"/>
            <a:ext cx="12192000" cy="21780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4" name="椭圆 21"/>
          <p:cNvSpPr/>
          <p:nvPr>
            <p:custDataLst>
              <p:tags r:id="rId20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6" name="椭圆 22"/>
          <p:cNvSpPr/>
          <p:nvPr>
            <p:custDataLst>
              <p:tags r:id="rId21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29" name="直接连接符 2266"/>
          <p:cNvCxnSpPr/>
          <p:nvPr>
            <p:custDataLst>
              <p:tags r:id="rId22"/>
            </p:custDataLst>
          </p:nvPr>
        </p:nvCxnSpPr>
        <p:spPr>
          <a:xfrm>
            <a:off x="1002665" y="4638040"/>
            <a:ext cx="441325" cy="0"/>
          </a:xfrm>
          <a:prstGeom prst="line">
            <a:avLst/>
          </a:prstGeom>
          <a:ln w="38100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6" descr="资源 2@4x-8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/>
          <a:srcRect r="-524"/>
          <a:stretch>
            <a:fillRect/>
          </a:stretch>
        </p:blipFill>
        <p:spPr>
          <a:xfrm>
            <a:off x="4638675" y="3102610"/>
            <a:ext cx="7567295" cy="3547745"/>
          </a:xfrm>
          <a:prstGeom prst="rect">
            <a:avLst/>
          </a:prstGeom>
        </p:spPr>
      </p:pic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矩形 17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46" name="矩形 18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48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0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2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4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6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8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0" name="矩形 19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2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4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6" name="矩形 20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8" name="矩形 21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4"/>
            <p:custDataLst>
              <p:tags r:id="rId14"/>
            </p:custDataLst>
          </p:nvPr>
        </p:nvSpPr>
        <p:spPr>
          <a:xfrm>
            <a:off x="828040" y="1490345"/>
            <a:ext cx="1052830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/>
            <p:custDataLst>
              <p:tags r:id="rId15"/>
            </p:custDataLst>
          </p:nvPr>
        </p:nvSpPr>
        <p:spPr>
          <a:xfrm>
            <a:off x="770890" y="340360"/>
            <a:ext cx="10673080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椭圆 7"/>
          <p:cNvSpPr/>
          <p:nvPr>
            <p:custDataLst>
              <p:tags r:id="rId16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76" name="椭圆 22"/>
          <p:cNvSpPr/>
          <p:nvPr>
            <p:custDataLst>
              <p:tags r:id="rId17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矩形 24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86" name="矩形 25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88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0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2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4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6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8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0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2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4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6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8" name="矩形 1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10" name="副标题"/>
          <p:cNvSpPr txBox="1">
            <a:spLocks noGrp="1"/>
          </p:cNvSpPr>
          <p:nvPr>
            <p:ph type="body" idx="8" hasCustomPrompt="1"/>
            <p:custDataLst>
              <p:tags r:id="rId14"/>
            </p:custDataLst>
          </p:nvPr>
        </p:nvSpPr>
        <p:spPr>
          <a:xfrm>
            <a:off x="922655" y="2357120"/>
            <a:ext cx="1844675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0" cap="none" spc="100" normalizeH="0" baseline="0" noProof="1">
                <a:solidFill>
                  <a:schemeClr val="accent3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dist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812" name="标题"/>
          <p:cNvSpPr txBox="1">
            <a:spLocks noGrp="1"/>
          </p:cNvSpPr>
          <p:nvPr>
            <p:ph type="title" idx="7" hasCustomPrompt="1"/>
            <p:custDataLst>
              <p:tags r:id="rId15"/>
            </p:custDataLst>
          </p:nvPr>
        </p:nvSpPr>
        <p:spPr>
          <a:xfrm>
            <a:off x="827405" y="840105"/>
            <a:ext cx="5486400" cy="13512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0" cap="none" spc="4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814" name="任意多边形: 形状 8"/>
          <p:cNvSpPr/>
          <p:nvPr>
            <p:custDataLst>
              <p:tags r:id="rId16"/>
            </p:custDataLst>
          </p:nvPr>
        </p:nvSpPr>
        <p:spPr>
          <a:xfrm>
            <a:off x="0" y="0"/>
            <a:ext cx="12192000" cy="1547919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8816" name="矩形 5"/>
          <p:cNvSpPr/>
          <p:nvPr>
            <p:custDataLst>
              <p:tags r:id="rId17"/>
            </p:custDataLst>
          </p:nvPr>
        </p:nvSpPr>
        <p:spPr>
          <a:xfrm>
            <a:off x="0" y="6640195"/>
            <a:ext cx="12192000" cy="21780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18" name="椭圆 21"/>
          <p:cNvSpPr/>
          <p:nvPr>
            <p:custDataLst>
              <p:tags r:id="rId18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20" name="椭圆 22"/>
          <p:cNvSpPr/>
          <p:nvPr>
            <p:custDataLst>
              <p:tags r:id="rId19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31" name="直接连接符 2266"/>
          <p:cNvCxnSpPr/>
          <p:nvPr>
            <p:custDataLst>
              <p:tags r:id="rId20"/>
            </p:custDataLst>
          </p:nvPr>
        </p:nvCxnSpPr>
        <p:spPr>
          <a:xfrm>
            <a:off x="949510" y="2211802"/>
            <a:ext cx="441064" cy="0"/>
          </a:xfrm>
          <a:prstGeom prst="line">
            <a:avLst/>
          </a:prstGeom>
          <a:ln w="38100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7" descr="资源 3@4x-8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471410" y="1167130"/>
            <a:ext cx="3862070" cy="2467610"/>
          </a:xfrm>
          <a:prstGeom prst="rect">
            <a:avLst/>
          </a:prstGeom>
        </p:spPr>
      </p:pic>
      <p:sp>
        <p:nvSpPr>
          <p:cNvPr id="1048822" name="日期占位符 2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3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4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矩形 13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0" name="矩形 12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2" name="矩形 14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4" name="矩形 15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6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8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0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2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4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6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8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0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2" name="矩形 18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4" name="任意多边形: 形状 8"/>
          <p:cNvSpPr/>
          <p:nvPr>
            <p:custDataLst>
              <p:tags r:id="rId14"/>
            </p:custDataLst>
          </p:nvPr>
        </p:nvSpPr>
        <p:spPr>
          <a:xfrm>
            <a:off x="0" y="0"/>
            <a:ext cx="12192000" cy="1547919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8856" name="椭圆 21"/>
          <p:cNvSpPr/>
          <p:nvPr>
            <p:custDataLst>
              <p:tags r:id="rId15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8" name="椭圆 22"/>
          <p:cNvSpPr/>
          <p:nvPr>
            <p:custDataLst>
              <p:tags r:id="rId16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60" name="节编号"/>
          <p:cNvSpPr txBox="1">
            <a:spLocks noGrp="1"/>
          </p:cNvSpPr>
          <p:nvPr>
            <p:ph type="body" idx="5" hasCustomPrompt="1"/>
            <p:custDataLst>
              <p:tags r:id="rId17"/>
            </p:custDataLst>
          </p:nvPr>
        </p:nvSpPr>
        <p:spPr>
          <a:xfrm>
            <a:off x="871220" y="1838325"/>
            <a:ext cx="8157210" cy="12731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solidFill>
                  <a:schemeClr val="accent3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862" name="标题"/>
          <p:cNvSpPr txBox="1">
            <a:spLocks noGrp="1"/>
          </p:cNvSpPr>
          <p:nvPr>
            <p:ph type="title" idx="4" hasCustomPrompt="1"/>
            <p:custDataLst>
              <p:tags r:id="rId18"/>
            </p:custDataLst>
          </p:nvPr>
        </p:nvSpPr>
        <p:spPr>
          <a:xfrm>
            <a:off x="871220" y="3528695"/>
            <a:ext cx="5754370" cy="24803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200" b="1" i="0" u="none" strike="noStrike" kern="0" cap="none" spc="4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57" name="图片 8" descr="资源 3@4x-8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6110605" y="2806065"/>
            <a:ext cx="6081395" cy="3886200"/>
          </a:xfrm>
          <a:prstGeom prst="rect">
            <a:avLst/>
          </a:prstGeom>
        </p:spPr>
      </p:pic>
      <p:cxnSp>
        <p:nvCxnSpPr>
          <p:cNvPr id="3145733" name="直接连接符 6"/>
          <p:cNvCxnSpPr/>
          <p:nvPr>
            <p:custDataLst>
              <p:tags r:id="rId21"/>
            </p:custDataLst>
          </p:nvPr>
        </p:nvCxnSpPr>
        <p:spPr>
          <a:xfrm>
            <a:off x="949510" y="3259552"/>
            <a:ext cx="441064" cy="0"/>
          </a:xfrm>
          <a:prstGeom prst="line">
            <a:avLst/>
          </a:prstGeom>
          <a:ln w="57150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矩形 7"/>
          <p:cNvSpPr/>
          <p:nvPr>
            <p:custDataLst>
              <p:tags r:id="rId22"/>
            </p:custDataLst>
          </p:nvPr>
        </p:nvSpPr>
        <p:spPr>
          <a:xfrm>
            <a:off x="635" y="6692265"/>
            <a:ext cx="12191365" cy="16573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日期占位符 3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8" name="页脚占位符 4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0" name="灯片编号占位符 5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矩形 18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74" name="矩形 17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76" name="矩形 1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78" name="矩形 13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0" name="矩形 10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2" name="矩形 11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4" name="矩形 12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6" name="矩形 2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8" name="矩形 23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0" name="矩形 24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2" name="矩形 25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4" name="矩形 30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6" name="矩形 33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8" name="正文"/>
          <p:cNvSpPr txBox="1">
            <a:spLocks noGrp="1"/>
          </p:cNvSpPr>
          <p:nvPr>
            <p:ph idx="5"/>
            <p:custDataLst>
              <p:tags r:id="rId14"/>
            </p:custDataLst>
          </p:nvPr>
        </p:nvSpPr>
        <p:spPr>
          <a:xfrm>
            <a:off x="6406515" y="1490345"/>
            <a:ext cx="4944745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00" name="正文"/>
          <p:cNvSpPr txBox="1">
            <a:spLocks noGrp="1"/>
          </p:cNvSpPr>
          <p:nvPr>
            <p:ph idx="4"/>
            <p:custDataLst>
              <p:tags r:id="rId15"/>
            </p:custDataLst>
          </p:nvPr>
        </p:nvSpPr>
        <p:spPr>
          <a:xfrm>
            <a:off x="873760" y="1490345"/>
            <a:ext cx="4944745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02" name="标题"/>
          <p:cNvSpPr txBox="1">
            <a:spLocks noGrp="1"/>
          </p:cNvSpPr>
          <p:nvPr>
            <p:ph type="title" idx="3"/>
            <p:custDataLst>
              <p:tags r:id="rId16"/>
            </p:custDataLst>
          </p:nvPr>
        </p:nvSpPr>
        <p:spPr>
          <a:xfrm>
            <a:off x="770890" y="340360"/>
            <a:ext cx="10586085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04" name="椭圆 14"/>
          <p:cNvSpPr/>
          <p:nvPr>
            <p:custDataLst>
              <p:tags r:id="rId17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06" name="椭圆 22"/>
          <p:cNvSpPr/>
          <p:nvPr>
            <p:custDataLst>
              <p:tags r:id="rId18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08" name="日期占位符 4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5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6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矩形 22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16" name="矩形 21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18" name="矩形 20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0" name="矩形 19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2" name="矩形 1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4" name="矩形 17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6" name="矩形 16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8" name="矩形 24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0" name="矩形 25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2" name="矩形 30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4" name="矩形 33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6" name="矩形 34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8" name="矩形 36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40" name="正文"/>
          <p:cNvSpPr txBox="1">
            <a:spLocks noGrp="1"/>
          </p:cNvSpPr>
          <p:nvPr>
            <p:ph idx="7"/>
            <p:custDataLst>
              <p:tags r:id="rId14"/>
            </p:custDataLst>
          </p:nvPr>
        </p:nvSpPr>
        <p:spPr>
          <a:xfrm>
            <a:off x="6242050" y="1854200"/>
            <a:ext cx="5114290" cy="4395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42" name="标题"/>
          <p:cNvSpPr txBox="1">
            <a:spLocks noGrp="1"/>
          </p:cNvSpPr>
          <p:nvPr>
            <p:ph type="title" idx="6"/>
            <p:custDataLst>
              <p:tags r:id="rId15"/>
            </p:custDataLst>
          </p:nvPr>
        </p:nvSpPr>
        <p:spPr>
          <a:xfrm>
            <a:off x="6242050" y="1388745"/>
            <a:ext cx="5113655" cy="4394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44" name="正文"/>
          <p:cNvSpPr txBox="1">
            <a:spLocks noGrp="1"/>
          </p:cNvSpPr>
          <p:nvPr>
            <p:ph idx="5"/>
            <p:custDataLst>
              <p:tags r:id="rId16"/>
            </p:custDataLst>
          </p:nvPr>
        </p:nvSpPr>
        <p:spPr>
          <a:xfrm>
            <a:off x="855980" y="1854200"/>
            <a:ext cx="5114290" cy="4395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46" name="标题"/>
          <p:cNvSpPr txBox="1">
            <a:spLocks noGrp="1"/>
          </p:cNvSpPr>
          <p:nvPr>
            <p:ph type="title" idx="4"/>
            <p:custDataLst>
              <p:tags r:id="rId17"/>
            </p:custDataLst>
          </p:nvPr>
        </p:nvSpPr>
        <p:spPr>
          <a:xfrm>
            <a:off x="855980" y="1388745"/>
            <a:ext cx="5113655" cy="4394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48" name="标题"/>
          <p:cNvSpPr txBox="1">
            <a:spLocks noGrp="1"/>
          </p:cNvSpPr>
          <p:nvPr>
            <p:ph type="title" idx="3"/>
            <p:custDataLst>
              <p:tags r:id="rId18"/>
            </p:custDataLst>
          </p:nvPr>
        </p:nvSpPr>
        <p:spPr>
          <a:xfrm>
            <a:off x="770890" y="340360"/>
            <a:ext cx="10586085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50" name="椭圆 14"/>
          <p:cNvSpPr/>
          <p:nvPr>
            <p:custDataLst>
              <p:tags r:id="rId19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52" name="椭圆 22"/>
          <p:cNvSpPr/>
          <p:nvPr>
            <p:custDataLst>
              <p:tags r:id="rId20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54" name="日期占位符 6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7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8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16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2" name="矩形 9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4" name="矩形 7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6" name="矩形 8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8" name="矩形 10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0" name="矩形 11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2" name="矩形 12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4" name="矩形 13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6" name="矩形 1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8" name="矩形 22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0" name="矩形 23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2" name="矩形 24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4" name="矩形 25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6" name="标题"/>
          <p:cNvSpPr txBox="1">
            <a:spLocks noGrp="1"/>
          </p:cNvSpPr>
          <p:nvPr>
            <p:ph type="title" idx="3"/>
            <p:custDataLst>
              <p:tags r:id="rId14"/>
            </p:custDataLst>
          </p:nvPr>
        </p:nvSpPr>
        <p:spPr>
          <a:xfrm>
            <a:off x="770890" y="340360"/>
            <a:ext cx="10586085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88" name="椭圆 5"/>
          <p:cNvSpPr/>
          <p:nvPr>
            <p:custDataLst>
              <p:tags r:id="rId15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90" name="椭圆 22"/>
          <p:cNvSpPr/>
          <p:nvPr>
            <p:custDataLst>
              <p:tags r:id="rId16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92" name="日期占位符 2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4" name="页脚占位符 3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96" name="灯片编号占位符 4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矩形 30"/>
          <p:cNvSpPr/>
          <p:nvPr>
            <p:custDataLst>
              <p:tags r:id="rId1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0" name="矩形 25"/>
          <p:cNvSpPr/>
          <p:nvPr>
            <p:custDataLst>
              <p:tags r:id="rId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2" name="矩形 24"/>
          <p:cNvSpPr/>
          <p:nvPr>
            <p:custDataLst>
              <p:tags r:id="rId3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4" name="矩形 23"/>
          <p:cNvSpPr/>
          <p:nvPr>
            <p:custDataLst>
              <p:tags r:id="rId4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6" name="矩形 22"/>
          <p:cNvSpPr/>
          <p:nvPr>
            <p:custDataLst>
              <p:tags r:id="rId5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8" name="矩形 14"/>
          <p:cNvSpPr/>
          <p:nvPr>
            <p:custDataLst>
              <p:tags r:id="rId6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0" name="矩形 13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2" name="矩形 12"/>
          <p:cNvSpPr/>
          <p:nvPr>
            <p:custDataLst>
              <p:tags r:id="rId8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4" name="矩形 11"/>
          <p:cNvSpPr/>
          <p:nvPr>
            <p:custDataLst>
              <p:tags r:id="rId9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6" name="矩形 10"/>
          <p:cNvSpPr/>
          <p:nvPr>
            <p:custDataLst>
              <p:tags r:id="rId10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8" name="矩形 9"/>
          <p:cNvSpPr/>
          <p:nvPr>
            <p:custDataLst>
              <p:tags r:id="rId11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20" name="矩形 16"/>
          <p:cNvSpPr/>
          <p:nvPr>
            <p:custDataLst>
              <p:tags r:id="rId1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22" name="矩形 17"/>
          <p:cNvSpPr/>
          <p:nvPr>
            <p:custDataLst>
              <p:tags r:id="rId13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24" name="日期占位符 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6" name="页脚占位符 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28" name="灯片编号占位符 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矩形 17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2" name="矩形 16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4" name="矩形 9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6" name="矩形 10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8" name="矩形 11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0" name="矩形 12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2" name="矩形 13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4" name="矩形 14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6" name="矩形 22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8" name="矩形 23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0" name="矩形 24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2" name="矩形 25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4" name="矩形 3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6" name="正文"/>
          <p:cNvSpPr txBox="1">
            <a:spLocks noGrp="1"/>
          </p:cNvSpPr>
          <p:nvPr>
            <p:ph idx="4"/>
            <p:custDataLst>
              <p:tags r:id="rId14"/>
            </p:custDataLst>
          </p:nvPr>
        </p:nvSpPr>
        <p:spPr>
          <a:xfrm>
            <a:off x="845820" y="491490"/>
            <a:ext cx="10500360" cy="576516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058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0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62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矩形 15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66" name="矩形 14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68" name="矩形 13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0" name="矩形 9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2" name="矩形 7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4" name="矩形 8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6" name="矩形 10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8" name="矩形 11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0" name="矩形 12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2" name="矩形 22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4" name="矩形 23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6" name="矩形 24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8" name="矩形 25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90" name="副标题"/>
          <p:cNvSpPr txBox="1">
            <a:spLocks noGrp="1"/>
          </p:cNvSpPr>
          <p:nvPr>
            <p:ph type="body" idx="4" hasCustomPrompt="1"/>
            <p:custDataLst>
              <p:tags r:id="rId14"/>
            </p:custDataLst>
          </p:nvPr>
        </p:nvSpPr>
        <p:spPr>
          <a:xfrm>
            <a:off x="802640" y="994410"/>
            <a:ext cx="10481945" cy="4927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accent3"/>
                </a:soli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092" name="标题"/>
          <p:cNvSpPr txBox="1">
            <a:spLocks noGrp="1"/>
          </p:cNvSpPr>
          <p:nvPr>
            <p:ph type="title" idx="3"/>
            <p:custDataLst>
              <p:tags r:id="rId15"/>
            </p:custDataLst>
          </p:nvPr>
        </p:nvSpPr>
        <p:spPr>
          <a:xfrm>
            <a:off x="770890" y="340360"/>
            <a:ext cx="10586085" cy="654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094" name="椭圆 20"/>
          <p:cNvSpPr/>
          <p:nvPr>
            <p:custDataLst>
              <p:tags r:id="rId16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096" name="椭圆 22"/>
          <p:cNvSpPr/>
          <p:nvPr>
            <p:custDataLst>
              <p:tags r:id="rId17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098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00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02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矩形 24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06" name="矩形 25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08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0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2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4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6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8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0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2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4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6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8" name="矩形 4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30" name="矩形 2248"/>
          <p:cNvSpPr/>
          <p:nvPr>
            <p:custDataLst>
              <p:tags r:id="rId14"/>
            </p:custDataLst>
          </p:nvPr>
        </p:nvSpPr>
        <p:spPr>
          <a:xfrm>
            <a:off x="4570095" y="2708275"/>
            <a:ext cx="3051810" cy="457200"/>
          </a:xfrm>
          <a:prstGeom prst="rect">
            <a:avLst/>
          </a:prstGeom>
          <a:solidFill>
            <a:schemeClr val="lt1"/>
          </a:solidFill>
          <a:ln>
            <a:solidFill>
              <a:schemeClr val="accent3"/>
            </a:solidFill>
            <a:prstDash val="solid"/>
          </a:ln>
          <a:effectLst>
            <a:outerShdw dist="63500" dir="2700000" algn="tl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32" name="署名"/>
          <p:cNvSpPr txBox="1">
            <a:spLocks noGrp="1"/>
          </p:cNvSpPr>
          <p:nvPr>
            <p:ph type="body" idx="7"/>
            <p:custDataLst>
              <p:tags r:id="rId15"/>
            </p:custDataLst>
          </p:nvPr>
        </p:nvSpPr>
        <p:spPr>
          <a:xfrm>
            <a:off x="4570095" y="2723515"/>
            <a:ext cx="30518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pic>
        <p:nvPicPr>
          <p:cNvPr id="2097159" name="图片 9" descr="资源 2@4x-8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rcRect r="-524"/>
          <a:stretch>
            <a:fillRect/>
          </a:stretch>
        </p:blipFill>
        <p:spPr>
          <a:xfrm>
            <a:off x="2908300" y="3583940"/>
            <a:ext cx="6557645" cy="3074035"/>
          </a:xfrm>
          <a:prstGeom prst="rect">
            <a:avLst/>
          </a:prstGeom>
        </p:spPr>
      </p:pic>
      <p:sp>
        <p:nvSpPr>
          <p:cNvPr id="1049134" name="标题"/>
          <p:cNvSpPr txBox="1">
            <a:spLocks noGrp="1"/>
          </p:cNvSpPr>
          <p:nvPr>
            <p:ph type="title" idx="5" hasCustomPrompt="1"/>
            <p:custDataLst>
              <p:tags r:id="rId18"/>
            </p:custDataLst>
          </p:nvPr>
        </p:nvSpPr>
        <p:spPr>
          <a:xfrm>
            <a:off x="802640" y="1271905"/>
            <a:ext cx="10587355" cy="12141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1" i="0" u="none" strike="noStrike" kern="0" cap="none" spc="6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136" name="任意多边形: 形状 8"/>
          <p:cNvSpPr/>
          <p:nvPr>
            <p:custDataLst>
              <p:tags r:id="rId19"/>
            </p:custDataLst>
          </p:nvPr>
        </p:nvSpPr>
        <p:spPr>
          <a:xfrm>
            <a:off x="0" y="0"/>
            <a:ext cx="12192000" cy="1547919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9138" name="矩形 6"/>
          <p:cNvSpPr/>
          <p:nvPr>
            <p:custDataLst>
              <p:tags r:id="rId20"/>
            </p:custDataLst>
          </p:nvPr>
        </p:nvSpPr>
        <p:spPr>
          <a:xfrm>
            <a:off x="0" y="6640195"/>
            <a:ext cx="12192000" cy="21780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40" name="椭圆 21"/>
          <p:cNvSpPr/>
          <p:nvPr>
            <p:custDataLst>
              <p:tags r:id="rId21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42" name="椭圆 22"/>
          <p:cNvSpPr/>
          <p:nvPr>
            <p:custDataLst>
              <p:tags r:id="rId22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44" name="日期占位符 3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46" name="页脚占位符 4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48" name="灯片编号占位符 5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22" Type="http://schemas.openxmlformats.org/officeDocument/2006/relationships/tags" Target="../tags/tag245.xml" /><Relationship Id="rId23" Type="http://schemas.openxmlformats.org/officeDocument/2006/relationships/tags" Target="../tags/tag246.xml" /><Relationship Id="rId24" Type="http://schemas.openxmlformats.org/officeDocument/2006/relationships/tags" Target="../tags/tag247.xml" /><Relationship Id="rId25" Type="http://schemas.openxmlformats.org/officeDocument/2006/relationships/tags" Target="../tags/tag248.xml" /><Relationship Id="rId26" Type="http://schemas.openxmlformats.org/officeDocument/2006/relationships/tags" Target="../tags/tag249.xml" /><Relationship Id="rId27" Type="http://schemas.openxmlformats.org/officeDocument/2006/relationships/tags" Target="../tags/tag250.xml" /><Relationship Id="rId28" Type="http://schemas.openxmlformats.org/officeDocument/2006/relationships/tags" Target="../tags/tag251.xml" /><Relationship Id="rId29" Type="http://schemas.openxmlformats.org/officeDocument/2006/relationships/tags" Target="../tags/tag252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253.xml" /><Relationship Id="rId31" Type="http://schemas.openxmlformats.org/officeDocument/2006/relationships/tags" Target="../tags/tag254.xml" /><Relationship Id="rId32" Type="http://schemas.openxmlformats.org/officeDocument/2006/relationships/tags" Target="../tags/tag255.xml" /><Relationship Id="rId33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6"/>
          <p:cNvSpPr/>
          <p:nvPr>
            <p:custDataLst>
              <p:tags r:id="rId12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56" name="矩形 9"/>
          <p:cNvSpPr/>
          <p:nvPr>
            <p:custDataLst>
              <p:tags r:id="rId13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58" name="矩形 7"/>
          <p:cNvSpPr/>
          <p:nvPr>
            <p:custDataLst>
              <p:tags r:id="rId14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0" name="矩形 8"/>
          <p:cNvSpPr/>
          <p:nvPr>
            <p:custDataLst>
              <p:tags r:id="rId15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2" name="矩形 10"/>
          <p:cNvSpPr/>
          <p:nvPr>
            <p:custDataLst>
              <p:tags r:id="rId16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4" name="矩形 11"/>
          <p:cNvSpPr/>
          <p:nvPr>
            <p:custDataLst>
              <p:tags r:id="rId17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6" name="矩形 12"/>
          <p:cNvSpPr/>
          <p:nvPr>
            <p:custDataLst>
              <p:tags r:id="rId18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8" name="矩形 13"/>
          <p:cNvSpPr/>
          <p:nvPr>
            <p:custDataLst>
              <p:tags r:id="rId19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0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2" name="矩形 22"/>
          <p:cNvSpPr/>
          <p:nvPr>
            <p:custDataLst>
              <p:tags r:id="rId21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4" name="矩形 23"/>
          <p:cNvSpPr/>
          <p:nvPr>
            <p:custDataLst>
              <p:tags r:id="rId22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6" name="矩形 24"/>
          <p:cNvSpPr/>
          <p:nvPr>
            <p:custDataLst>
              <p:tags r:id="rId23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8" name="矩形 25"/>
          <p:cNvSpPr/>
          <p:nvPr>
            <p:custDataLst>
              <p:tags r:id="rId24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80" name="椭圆 17"/>
          <p:cNvSpPr/>
          <p:nvPr>
            <p:custDataLst>
              <p:tags r:id="rId25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82" name="椭圆 22"/>
          <p:cNvSpPr/>
          <p:nvPr>
            <p:custDataLst>
              <p:tags r:id="rId26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84" name="日期占位符 19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20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灯片编号占位符 21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标题占位符 1"/>
          <p:cNvSpPr>
            <a:spLocks noGrp="1"/>
          </p:cNvSpPr>
          <p:nvPr>
            <p:ph type="title"/>
            <p:custDataLst>
              <p:tags r:id="rId30"/>
            </p:custDataLst>
          </p:nvPr>
        </p:nvSpPr>
        <p:spPr>
          <a:xfrm>
            <a:off x="838200" y="365126"/>
            <a:ext cx="10515600" cy="544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文本占位符 2"/>
          <p:cNvSpPr>
            <a:spLocks noGrp="1"/>
          </p:cNvSpPr>
          <p:nvPr>
            <p:ph type="body" idx="1"/>
            <p:custDataLst>
              <p:tags r:id="rId31"/>
            </p:custDataLst>
          </p:nvPr>
        </p:nvSpPr>
        <p:spPr>
          <a:xfrm>
            <a:off x="838200" y="1030941"/>
            <a:ext cx="10515600" cy="51460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KSO_TEMPLATE" hidden="1"/>
          <p:cNvSpPr/>
          <p:nvPr userDrawn="1">
            <p:custDataLst>
              <p:tags r:id="rId3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997" r:id="rId2"/>
    <p:sldLayoutId id="2147484998" r:id="rId3"/>
    <p:sldLayoutId id="2147484999" r:id="rId4"/>
    <p:sldLayoutId id="2147485000" r:id="rId5"/>
    <p:sldLayoutId id="2147485001" r:id="rId6"/>
    <p:sldLayoutId id="2147485002" r:id="rId7"/>
    <p:sldLayoutId id="2147485003" r:id="rId8"/>
    <p:sldLayoutId id="2147485004" r:id="rId9"/>
    <p:sldLayoutId id="2147485005" r:id="rId10"/>
    <p:sldLayoutId id="214748500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400" b="1" i="0" u="none" strike="noStrike" kern="1200" cap="none" spc="300" normalizeH="0" baseline="0" smtClean="0">
          <a:ln>
            <a:solidFill>
              <a:schemeClr val="accent1">
                <a:alpha val="60000"/>
              </a:schemeClr>
            </a:solidFill>
            <a:prstDash val="solid"/>
          </a:ln>
          <a:solidFill>
            <a:schemeClr val="accent5"/>
          </a:solidFill>
          <a:effectLst>
            <a:outerShdw dist="88900" dir="2700000" algn="tl" rotWithShape="0">
              <a:schemeClr val="accent1">
                <a:alpha val="100000"/>
              </a:schemeClr>
            </a:out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18" Type="http://schemas.openxmlformats.org/officeDocument/2006/relationships/tags" Target="../tags/tag275.xml" /><Relationship Id="rId19" Type="http://schemas.openxmlformats.org/officeDocument/2006/relationships/tags" Target="../tags/tag27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277.xml" /><Relationship Id="rId21" Type="http://schemas.openxmlformats.org/officeDocument/2006/relationships/tags" Target="../tags/tag278.xml" /><Relationship Id="rId22" Type="http://schemas.openxmlformats.org/officeDocument/2006/relationships/tags" Target="../tags/tag279.xml" /><Relationship Id="rId23" Type="http://schemas.openxmlformats.org/officeDocument/2006/relationships/tags" Target="../tags/tag280.xml" /><Relationship Id="rId24" Type="http://schemas.openxmlformats.org/officeDocument/2006/relationships/tags" Target="../tags/tag281.xml" /><Relationship Id="rId25" Type="http://schemas.openxmlformats.org/officeDocument/2006/relationships/tags" Target="../tags/tag282.xml" /><Relationship Id="rId26" Type="http://schemas.openxmlformats.org/officeDocument/2006/relationships/tags" Target="../tags/tag283.xml" /><Relationship Id="rId27" Type="http://schemas.openxmlformats.org/officeDocument/2006/relationships/tags" Target="../tags/tag284.xml" /><Relationship Id="rId28" Type="http://schemas.openxmlformats.org/officeDocument/2006/relationships/tags" Target="../tags/tag285.xml" /><Relationship Id="rId29" Type="http://schemas.openxmlformats.org/officeDocument/2006/relationships/tags" Target="../tags/tag286.xml" /><Relationship Id="rId3" Type="http://schemas.openxmlformats.org/officeDocument/2006/relationships/tags" Target="../tags/tag260.xml" /><Relationship Id="rId30" Type="http://schemas.openxmlformats.org/officeDocument/2006/relationships/tags" Target="../tags/tag287.xml" /><Relationship Id="rId31" Type="http://schemas.openxmlformats.org/officeDocument/2006/relationships/tags" Target="../tags/tag288.xml" /><Relationship Id="rId32" Type="http://schemas.openxmlformats.org/officeDocument/2006/relationships/tags" Target="../tags/tag289.xml" /><Relationship Id="rId33" Type="http://schemas.openxmlformats.org/officeDocument/2006/relationships/tags" Target="../tags/tag290.xml" /><Relationship Id="rId34" Type="http://schemas.openxmlformats.org/officeDocument/2006/relationships/tags" Target="../tags/tag291.xml" /><Relationship Id="rId35" Type="http://schemas.openxmlformats.org/officeDocument/2006/relationships/tags" Target="../tags/tag292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6.xml" /><Relationship Id="rId3" Type="http://schemas.openxmlformats.org/officeDocument/2006/relationships/tags" Target="../tags/tag297.xml" /><Relationship Id="rId4" Type="http://schemas.openxmlformats.org/officeDocument/2006/relationships/tags" Target="../tags/tag2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7.xml" /><Relationship Id="rId11" Type="http://schemas.openxmlformats.org/officeDocument/2006/relationships/tags" Target="../tags/tag308.xml" /><Relationship Id="rId12" Type="http://schemas.openxmlformats.org/officeDocument/2006/relationships/tags" Target="../tags/tag309.xml" /><Relationship Id="rId13" Type="http://schemas.openxmlformats.org/officeDocument/2006/relationships/tags" Target="../tags/tag310.xml" /><Relationship Id="rId14" Type="http://schemas.openxmlformats.org/officeDocument/2006/relationships/tags" Target="../tags/tag311.xml" /><Relationship Id="rId15" Type="http://schemas.openxmlformats.org/officeDocument/2006/relationships/tags" Target="../tags/tag312.xml" /><Relationship Id="rId16" Type="http://schemas.openxmlformats.org/officeDocument/2006/relationships/tags" Target="../tags/tag313.xml" /><Relationship Id="rId17" Type="http://schemas.openxmlformats.org/officeDocument/2006/relationships/tags" Target="../tags/tag314.xml" /><Relationship Id="rId18" Type="http://schemas.openxmlformats.org/officeDocument/2006/relationships/tags" Target="../tags/tag315.xml" /><Relationship Id="rId19" Type="http://schemas.openxmlformats.org/officeDocument/2006/relationships/tags" Target="../tags/tag316.xml" /><Relationship Id="rId2" Type="http://schemas.openxmlformats.org/officeDocument/2006/relationships/tags" Target="../tags/tag299.xml" /><Relationship Id="rId20" Type="http://schemas.openxmlformats.org/officeDocument/2006/relationships/tags" Target="../tags/tag317.xml" /><Relationship Id="rId21" Type="http://schemas.openxmlformats.org/officeDocument/2006/relationships/tags" Target="../tags/tag318.xml" /><Relationship Id="rId22" Type="http://schemas.openxmlformats.org/officeDocument/2006/relationships/tags" Target="../tags/tag319.xml" /><Relationship Id="rId23" Type="http://schemas.openxmlformats.org/officeDocument/2006/relationships/tags" Target="../tags/tag320.xml" /><Relationship Id="rId24" Type="http://schemas.openxmlformats.org/officeDocument/2006/relationships/tags" Target="../tags/tag321.xml" /><Relationship Id="rId25" Type="http://schemas.openxmlformats.org/officeDocument/2006/relationships/tags" Target="../tags/tag322.xml" /><Relationship Id="rId26" Type="http://schemas.openxmlformats.org/officeDocument/2006/relationships/tags" Target="../tags/tag323.xml" /><Relationship Id="rId27" Type="http://schemas.openxmlformats.org/officeDocument/2006/relationships/tags" Target="../tags/tag324.xml" /><Relationship Id="rId28" Type="http://schemas.openxmlformats.org/officeDocument/2006/relationships/tags" Target="../tags/tag325.xml" /><Relationship Id="rId29" Type="http://schemas.openxmlformats.org/officeDocument/2006/relationships/tags" Target="../tags/tag326.xml" /><Relationship Id="rId3" Type="http://schemas.openxmlformats.org/officeDocument/2006/relationships/tags" Target="../tags/tag300.xml" /><Relationship Id="rId30" Type="http://schemas.openxmlformats.org/officeDocument/2006/relationships/tags" Target="../tags/tag327.xml" /><Relationship Id="rId31" Type="http://schemas.openxmlformats.org/officeDocument/2006/relationships/tags" Target="../tags/tag328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tags" Target="../tags/tag303.xml" /><Relationship Id="rId7" Type="http://schemas.openxmlformats.org/officeDocument/2006/relationships/tags" Target="../tags/tag304.xml" /><Relationship Id="rId8" Type="http://schemas.openxmlformats.org/officeDocument/2006/relationships/tags" Target="../tags/tag305.xml" /><Relationship Id="rId9" Type="http://schemas.openxmlformats.org/officeDocument/2006/relationships/tags" Target="../tags/tag3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7.xml" /><Relationship Id="rId11" Type="http://schemas.openxmlformats.org/officeDocument/2006/relationships/tags" Target="../tags/tag338.xml" /><Relationship Id="rId12" Type="http://schemas.openxmlformats.org/officeDocument/2006/relationships/tags" Target="../tags/tag339.xml" /><Relationship Id="rId13" Type="http://schemas.openxmlformats.org/officeDocument/2006/relationships/tags" Target="../tags/tag340.xml" /><Relationship Id="rId14" Type="http://schemas.openxmlformats.org/officeDocument/2006/relationships/tags" Target="../tags/tag341.xml" /><Relationship Id="rId15" Type="http://schemas.openxmlformats.org/officeDocument/2006/relationships/tags" Target="../tags/tag342.xml" /><Relationship Id="rId16" Type="http://schemas.openxmlformats.org/officeDocument/2006/relationships/tags" Target="../tags/tag343.xml" /><Relationship Id="rId17" Type="http://schemas.openxmlformats.org/officeDocument/2006/relationships/tags" Target="../tags/tag344.xml" /><Relationship Id="rId2" Type="http://schemas.openxmlformats.org/officeDocument/2006/relationships/tags" Target="../tags/tag329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tags" Target="../tags/tag334.xml" /><Relationship Id="rId8" Type="http://schemas.openxmlformats.org/officeDocument/2006/relationships/tags" Target="../tags/tag335.xml" /><Relationship Id="rId9" Type="http://schemas.openxmlformats.org/officeDocument/2006/relationships/tags" Target="../tags/tag3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3.xml" /><Relationship Id="rId11" Type="http://schemas.openxmlformats.org/officeDocument/2006/relationships/tags" Target="../tags/tag354.xml" /><Relationship Id="rId12" Type="http://schemas.openxmlformats.org/officeDocument/2006/relationships/tags" Target="../tags/tag355.xml" /><Relationship Id="rId13" Type="http://schemas.openxmlformats.org/officeDocument/2006/relationships/tags" Target="../tags/tag356.xml" /><Relationship Id="rId2" Type="http://schemas.openxmlformats.org/officeDocument/2006/relationships/tags" Target="../tags/tag345.xml" /><Relationship Id="rId3" Type="http://schemas.openxmlformats.org/officeDocument/2006/relationships/tags" Target="../tags/tag346.xml" /><Relationship Id="rId4" Type="http://schemas.openxmlformats.org/officeDocument/2006/relationships/tags" Target="../tags/tag347.xml" /><Relationship Id="rId5" Type="http://schemas.openxmlformats.org/officeDocument/2006/relationships/tags" Target="../tags/tag348.xml" /><Relationship Id="rId6" Type="http://schemas.openxmlformats.org/officeDocument/2006/relationships/tags" Target="../tags/tag349.xml" /><Relationship Id="rId7" Type="http://schemas.openxmlformats.org/officeDocument/2006/relationships/tags" Target="../tags/tag350.xml" /><Relationship Id="rId8" Type="http://schemas.openxmlformats.org/officeDocument/2006/relationships/tags" Target="../tags/tag351.xml" /><Relationship Id="rId9" Type="http://schemas.openxmlformats.org/officeDocument/2006/relationships/tags" Target="../tags/tag3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8.xml" /><Relationship Id="rId11" Type="http://schemas.openxmlformats.org/officeDocument/2006/relationships/tags" Target="../tags/tag369.xml" /><Relationship Id="rId12" Type="http://schemas.openxmlformats.org/officeDocument/2006/relationships/tags" Target="../tags/tag370.xml" /><Relationship Id="rId13" Type="http://schemas.openxmlformats.org/officeDocument/2006/relationships/tags" Target="../tags/tag371.xml" /><Relationship Id="rId14" Type="http://schemas.openxmlformats.org/officeDocument/2006/relationships/tags" Target="../tags/tag372.xml" /><Relationship Id="rId15" Type="http://schemas.openxmlformats.org/officeDocument/2006/relationships/tags" Target="../tags/tag373.xml" /><Relationship Id="rId16" Type="http://schemas.openxmlformats.org/officeDocument/2006/relationships/tags" Target="../tags/tag374.xml" /><Relationship Id="rId17" Type="http://schemas.openxmlformats.org/officeDocument/2006/relationships/tags" Target="../tags/tag375.xml" /><Relationship Id="rId18" Type="http://schemas.openxmlformats.org/officeDocument/2006/relationships/tags" Target="../tags/tag376.xml" /><Relationship Id="rId19" Type="http://schemas.openxmlformats.org/officeDocument/2006/relationships/tags" Target="../tags/tag377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tags" Target="../tags/tag366.xml" /><Relationship Id="rId9" Type="http://schemas.openxmlformats.org/officeDocument/2006/relationships/tags" Target="../tags/tag3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tags" Target="../tags/tag383.xml" /><Relationship Id="rId8" Type="http://schemas.openxmlformats.org/officeDocument/2006/relationships/tags" Target="../tags/tag384.xml" /><Relationship Id="rId9" Type="http://schemas.openxmlformats.org/officeDocument/2006/relationships/tags" Target="../tags/tag3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321351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6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en-US" altLang="zh-CN"/>
          </a:p>
        </p:txBody>
      </p:sp>
      <p:sp>
        <p:nvSpPr>
          <p:cNvPr id="1048650" name="文本占位符 7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,</a:t>
            </a:r>
            <a:endParaRPr lang="zh-CN" altLang="en-US"/>
          </a:p>
          <a:p>
            <a:r>
              <a:rPr lang="zh-CN" altLang="en-US"/>
              <a:t>a click to unlimited</a:t>
            </a:r>
            <a:endParaRPr lang="zh-CN" altLang="en-US"/>
          </a:p>
          <a:p>
            <a:r>
              <a:rPr lang="zh-CN" altLang="en-US"/>
              <a:t>possibilities 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小乌龟找工作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文本占位符 1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9200" name="标题 2"/>
          <p:cNvSpPr>
            <a:spLocks noGrp="1"/>
          </p:cNvSpPr>
          <p:nvPr>
            <p:ph type="title" idx="7"/>
            <p:custDataLst>
              <p:tags r:id="rId4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202" name="矩形 2248"/>
          <p:cNvSpPr/>
          <p:nvPr>
            <p:custDataLst>
              <p:tags r:id="rId5"/>
            </p:custDataLst>
          </p:nvPr>
        </p:nvSpPr>
        <p:spPr>
          <a:xfrm>
            <a:off x="725170" y="3362960"/>
            <a:ext cx="10608310" cy="2630170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  <a:prstDash val="solid"/>
          </a:ln>
          <a:effectLst>
            <a:outerShdw dist="63500" dir="2700000" algn="tl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6"/>
            </p:custDataLst>
          </p:nvPr>
        </p:nvCxnSpPr>
        <p:spPr>
          <a:xfrm flipH="1">
            <a:off x="496316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41"/>
          <p:cNvCxnSpPr/>
          <p:nvPr>
            <p:custDataLst>
              <p:tags r:id="rId7"/>
            </p:custDataLst>
          </p:nvPr>
        </p:nvCxnSpPr>
        <p:spPr>
          <a:xfrm flipH="1">
            <a:off x="7082155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2"/>
          <p:cNvCxnSpPr/>
          <p:nvPr>
            <p:custDataLst>
              <p:tags r:id="rId8"/>
            </p:custDataLst>
          </p:nvPr>
        </p:nvCxnSpPr>
        <p:spPr>
          <a:xfrm flipH="1">
            <a:off x="920115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3"/>
          <p:cNvCxnSpPr/>
          <p:nvPr>
            <p:custDataLst>
              <p:tags r:id="rId9"/>
            </p:custDataLst>
          </p:nvPr>
        </p:nvCxnSpPr>
        <p:spPr>
          <a:xfrm flipH="1">
            <a:off x="2844165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04" name="直角三角形 44"/>
          <p:cNvSpPr/>
          <p:nvPr>
            <p:custDataLst>
              <p:tags r:id="rId10"/>
            </p:custDataLst>
          </p:nvPr>
        </p:nvSpPr>
        <p:spPr>
          <a:xfrm flipH="1">
            <a:off x="10278110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06" name="直角三角形 44"/>
          <p:cNvSpPr/>
          <p:nvPr>
            <p:custDataLst>
              <p:tags r:id="rId11"/>
            </p:custDataLst>
          </p:nvPr>
        </p:nvSpPr>
        <p:spPr>
          <a:xfrm flipH="1">
            <a:off x="3884930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08" name="直角三角形 44"/>
          <p:cNvSpPr/>
          <p:nvPr>
            <p:custDataLst>
              <p:tags r:id="rId12"/>
            </p:custDataLst>
          </p:nvPr>
        </p:nvSpPr>
        <p:spPr>
          <a:xfrm flipH="1">
            <a:off x="1766570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0" name="直角三角形 44"/>
          <p:cNvSpPr/>
          <p:nvPr>
            <p:custDataLst>
              <p:tags r:id="rId13"/>
            </p:custDataLst>
          </p:nvPr>
        </p:nvSpPr>
        <p:spPr>
          <a:xfrm flipH="1">
            <a:off x="6003925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2" name="直角三角形 44"/>
          <p:cNvSpPr/>
          <p:nvPr>
            <p:custDataLst>
              <p:tags r:id="rId14"/>
            </p:custDataLst>
          </p:nvPr>
        </p:nvSpPr>
        <p:spPr>
          <a:xfrm flipH="1">
            <a:off x="8123555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4" name="直角三角形 44"/>
          <p:cNvSpPr/>
          <p:nvPr>
            <p:custDataLst>
              <p:tags r:id="rId15"/>
            </p:custDataLst>
          </p:nvPr>
        </p:nvSpPr>
        <p:spPr>
          <a:xfrm flipV="1">
            <a:off x="725170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6" name="直角三角形 44"/>
          <p:cNvSpPr/>
          <p:nvPr>
            <p:custDataLst>
              <p:tags r:id="rId16"/>
            </p:custDataLst>
          </p:nvPr>
        </p:nvSpPr>
        <p:spPr>
          <a:xfrm flipV="1">
            <a:off x="7081520" y="336105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8" name="直角三角形 44"/>
          <p:cNvSpPr/>
          <p:nvPr>
            <p:custDataLst>
              <p:tags r:id="rId17"/>
            </p:custDataLst>
          </p:nvPr>
        </p:nvSpPr>
        <p:spPr>
          <a:xfrm flipV="1">
            <a:off x="2844165" y="336105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20" name="直角三角形 44"/>
          <p:cNvSpPr/>
          <p:nvPr>
            <p:custDataLst>
              <p:tags r:id="rId18"/>
            </p:custDataLst>
          </p:nvPr>
        </p:nvSpPr>
        <p:spPr>
          <a:xfrm flipV="1">
            <a:off x="4963160" y="336169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22" name="直角三角形 44"/>
          <p:cNvSpPr/>
          <p:nvPr>
            <p:custDataLst>
              <p:tags r:id="rId19"/>
            </p:custDataLst>
          </p:nvPr>
        </p:nvSpPr>
        <p:spPr>
          <a:xfrm flipV="1">
            <a:off x="9199880" y="336232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45" name="直接连接符 6"/>
          <p:cNvCxnSpPr/>
          <p:nvPr>
            <p:custDataLst>
              <p:tags r:id="rId20"/>
            </p:custDataLst>
          </p:nvPr>
        </p:nvCxnSpPr>
        <p:spPr>
          <a:xfrm>
            <a:off x="1041400" y="5347335"/>
            <a:ext cx="441325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24" name="序号"/>
          <p:cNvSpPr txBox="1"/>
          <p:nvPr>
            <p:custDataLst>
              <p:tags r:id="rId21"/>
            </p:custDataLst>
          </p:nvPr>
        </p:nvSpPr>
        <p:spPr>
          <a:xfrm>
            <a:off x="1015365" y="3634740"/>
            <a:ext cx="1828800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4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01.</a:t>
            </a:r>
            <a:endParaRPr lang="zh-CN" altLang="en-US" sz="34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26" name="标题"/>
          <p:cNvSpPr txBox="1"/>
          <p:nvPr>
            <p:custDataLst>
              <p:tags r:id="rId22"/>
            </p:custDataLst>
          </p:nvPr>
        </p:nvSpPr>
        <p:spPr>
          <a:xfrm>
            <a:off x="1024255" y="4598670"/>
            <a:ext cx="1821180" cy="7213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7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输入标题</a:t>
            </a:r>
            <a:endParaRPr lang="zh-CN" altLang="en-US" sz="17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47" name="直接连接符 50"/>
          <p:cNvCxnSpPr/>
          <p:nvPr>
            <p:custDataLst>
              <p:tags r:id="rId23"/>
            </p:custDataLst>
          </p:nvPr>
        </p:nvCxnSpPr>
        <p:spPr>
          <a:xfrm>
            <a:off x="3159125" y="5347335"/>
            <a:ext cx="441325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28" name="序号"/>
          <p:cNvSpPr txBox="1"/>
          <p:nvPr>
            <p:custDataLst>
              <p:tags r:id="rId24"/>
            </p:custDataLst>
          </p:nvPr>
        </p:nvSpPr>
        <p:spPr>
          <a:xfrm>
            <a:off x="3133090" y="3634740"/>
            <a:ext cx="1828800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4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02.</a:t>
            </a:r>
            <a:endParaRPr lang="zh-CN" altLang="en-US" sz="34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30" name="标题"/>
          <p:cNvSpPr txBox="1"/>
          <p:nvPr>
            <p:custDataLst>
              <p:tags r:id="rId25"/>
            </p:custDataLst>
          </p:nvPr>
        </p:nvSpPr>
        <p:spPr>
          <a:xfrm>
            <a:off x="3141980" y="4598670"/>
            <a:ext cx="1821180" cy="7213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7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小乌龟找工作的背景</a:t>
            </a:r>
            <a:endParaRPr lang="zh-CN" altLang="en-US" sz="17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49" name="直接连接符 54"/>
          <p:cNvCxnSpPr/>
          <p:nvPr>
            <p:custDataLst>
              <p:tags r:id="rId26"/>
            </p:custDataLst>
          </p:nvPr>
        </p:nvCxnSpPr>
        <p:spPr>
          <a:xfrm>
            <a:off x="5278120" y="5347335"/>
            <a:ext cx="441325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32" name="序号"/>
          <p:cNvSpPr txBox="1"/>
          <p:nvPr>
            <p:custDataLst>
              <p:tags r:id="rId27"/>
            </p:custDataLst>
          </p:nvPr>
        </p:nvSpPr>
        <p:spPr>
          <a:xfrm>
            <a:off x="5252085" y="3634740"/>
            <a:ext cx="1828800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4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03.</a:t>
            </a:r>
            <a:endParaRPr lang="zh-CN" altLang="en-US" sz="34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34" name="标题"/>
          <p:cNvSpPr txBox="1"/>
          <p:nvPr>
            <p:custDataLst>
              <p:tags r:id="rId28"/>
            </p:custDataLst>
          </p:nvPr>
        </p:nvSpPr>
        <p:spPr>
          <a:xfrm>
            <a:off x="5260975" y="4598670"/>
            <a:ext cx="1821180" cy="7213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7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小乌龟找工作的过程</a:t>
            </a:r>
            <a:endParaRPr lang="zh-CN" altLang="en-US" sz="17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1" name="直接连接符 58"/>
          <p:cNvCxnSpPr/>
          <p:nvPr>
            <p:custDataLst>
              <p:tags r:id="rId29"/>
            </p:custDataLst>
          </p:nvPr>
        </p:nvCxnSpPr>
        <p:spPr>
          <a:xfrm>
            <a:off x="7395845" y="5347335"/>
            <a:ext cx="441325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36" name="序号"/>
          <p:cNvSpPr txBox="1"/>
          <p:nvPr>
            <p:custDataLst>
              <p:tags r:id="rId30"/>
            </p:custDataLst>
          </p:nvPr>
        </p:nvSpPr>
        <p:spPr>
          <a:xfrm>
            <a:off x="7369810" y="3634740"/>
            <a:ext cx="1828800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4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04.</a:t>
            </a:r>
            <a:endParaRPr lang="zh-CN" altLang="en-US" sz="34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38" name="标题"/>
          <p:cNvSpPr txBox="1"/>
          <p:nvPr>
            <p:custDataLst>
              <p:tags r:id="rId31"/>
            </p:custDataLst>
          </p:nvPr>
        </p:nvSpPr>
        <p:spPr>
          <a:xfrm>
            <a:off x="7378700" y="4598670"/>
            <a:ext cx="1821180" cy="7213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7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小乌龟找到工作后的经历</a:t>
            </a:r>
            <a:endParaRPr lang="zh-CN" altLang="en-US" sz="17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62"/>
          <p:cNvCxnSpPr/>
          <p:nvPr>
            <p:custDataLst>
              <p:tags r:id="rId32"/>
            </p:custDataLst>
          </p:nvPr>
        </p:nvCxnSpPr>
        <p:spPr>
          <a:xfrm>
            <a:off x="9516110" y="5347335"/>
            <a:ext cx="441325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0" name="序号"/>
          <p:cNvSpPr txBox="1"/>
          <p:nvPr>
            <p:custDataLst>
              <p:tags r:id="rId33"/>
            </p:custDataLst>
          </p:nvPr>
        </p:nvSpPr>
        <p:spPr>
          <a:xfrm>
            <a:off x="9490075" y="3634740"/>
            <a:ext cx="1828800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4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05.</a:t>
            </a:r>
            <a:endParaRPr lang="zh-CN" altLang="en-US" sz="34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42" name="标题"/>
          <p:cNvSpPr txBox="1"/>
          <p:nvPr>
            <p:custDataLst>
              <p:tags r:id="rId34"/>
            </p:custDataLst>
          </p:nvPr>
        </p:nvSpPr>
        <p:spPr>
          <a:xfrm>
            <a:off x="9498965" y="4598670"/>
            <a:ext cx="1821180" cy="7213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小乌龟对找工作的感悟和建议</a:t>
            </a:r>
            <a:endParaRPr lang="zh-CN" altLang="en-US" sz="24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文本占位符 5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6250" lnSpcReduction="20000"/>
          </a:bodyPr>
          <a:lstStyle/>
          <a:p>
            <a:r>
              <a:rPr lang="zh-CN" altLang="en-US"/>
              <a:t>01.</a:t>
            </a:r>
            <a:endParaRPr lang="zh-CN" altLang="en-US"/>
          </a:p>
        </p:txBody>
      </p:sp>
      <p:sp>
        <p:nvSpPr>
          <p:cNvPr id="1049376" name="标题 9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此处添加标题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文本占位符 5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6250" lnSpcReduction="20000"/>
          </a:bodyPr>
          <a:lstStyle/>
          <a:p>
            <a:r>
              <a:rPr lang="zh-CN" altLang="en-US"/>
              <a:t>02.</a:t>
            </a:r>
            <a:endParaRPr lang="zh-CN" altLang="en-US"/>
          </a:p>
        </p:txBody>
      </p:sp>
      <p:sp>
        <p:nvSpPr>
          <p:cNvPr id="1049510" name="标题 9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6774"/>
          </a:bodyPr>
          <a:lstStyle/>
          <a:p>
            <a:r>
              <a:rPr lang="zh-CN" altLang="en-US"/>
              <a:t>小乌龟找工作的背景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760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小乌龟的自我介绍</a:t>
            </a:r>
            <a:endParaRPr lang="zh-CN" altLang="en-US"/>
          </a:p>
        </p:txBody>
      </p:sp>
      <p:sp>
        <p:nvSpPr>
          <p:cNvPr id="1049762" name="椭圆 262"/>
          <p:cNvSpPr/>
          <p:nvPr>
            <p:custDataLst>
              <p:tags r:id="rId2"/>
            </p:custDataLst>
          </p:nvPr>
        </p:nvSpPr>
        <p:spPr>
          <a:xfrm>
            <a:off x="2561220" y="4112138"/>
            <a:ext cx="7061451" cy="184743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64" name="椭圆 263"/>
          <p:cNvSpPr/>
          <p:nvPr>
            <p:custDataLst>
              <p:tags r:id="rId3"/>
            </p:custDataLst>
          </p:nvPr>
        </p:nvSpPr>
        <p:spPr>
          <a:xfrm>
            <a:off x="3379196" y="4189294"/>
            <a:ext cx="5353885" cy="1586514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66" name="椭圆 264"/>
          <p:cNvSpPr/>
          <p:nvPr>
            <p:custDataLst>
              <p:tags r:id="rId4"/>
            </p:custDataLst>
          </p:nvPr>
        </p:nvSpPr>
        <p:spPr>
          <a:xfrm>
            <a:off x="4145107" y="4416370"/>
            <a:ext cx="3821199" cy="113233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68" name="椭圆 265"/>
          <p:cNvSpPr/>
          <p:nvPr>
            <p:custDataLst>
              <p:tags r:id="rId5"/>
            </p:custDataLst>
          </p:nvPr>
        </p:nvSpPr>
        <p:spPr>
          <a:xfrm>
            <a:off x="4792462" y="4608318"/>
            <a:ext cx="2526249" cy="74860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0" name="椭圆 266"/>
          <p:cNvSpPr/>
          <p:nvPr>
            <p:custDataLst>
              <p:tags r:id="rId6"/>
            </p:custDataLst>
          </p:nvPr>
        </p:nvSpPr>
        <p:spPr>
          <a:xfrm>
            <a:off x="5456126" y="4804658"/>
            <a:ext cx="1453111" cy="4306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98435" y="4733147"/>
            <a:ext cx="0" cy="8134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72" name="椭圆 268"/>
          <p:cNvSpPr/>
          <p:nvPr>
            <p:custDataLst>
              <p:tags r:id="rId8"/>
            </p:custDataLst>
          </p:nvPr>
        </p:nvSpPr>
        <p:spPr>
          <a:xfrm flipV="1">
            <a:off x="2910616" y="4554372"/>
            <a:ext cx="167847" cy="16784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4" name="椭圆 269"/>
          <p:cNvSpPr/>
          <p:nvPr>
            <p:custDataLst>
              <p:tags r:id="rId9"/>
            </p:custDataLst>
          </p:nvPr>
        </p:nvSpPr>
        <p:spPr>
          <a:xfrm flipV="1">
            <a:off x="2950762" y="4595145"/>
            <a:ext cx="86967" cy="8696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6" name="椭圆 270"/>
          <p:cNvSpPr/>
          <p:nvPr>
            <p:custDataLst>
              <p:tags r:id="rId10"/>
            </p:custDataLst>
          </p:nvPr>
        </p:nvSpPr>
        <p:spPr>
          <a:xfrm flipV="1">
            <a:off x="7718105" y="3772779"/>
            <a:ext cx="101042" cy="10103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68915" y="3883180"/>
            <a:ext cx="0" cy="18474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78" name="椭圆 272"/>
          <p:cNvSpPr/>
          <p:nvPr>
            <p:custDataLst>
              <p:tags r:id="rId12"/>
            </p:custDataLst>
          </p:nvPr>
        </p:nvSpPr>
        <p:spPr>
          <a:xfrm flipV="1">
            <a:off x="4093042" y="3652341"/>
            <a:ext cx="372047" cy="37203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78091" y="4055056"/>
            <a:ext cx="0" cy="9761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88314" y="3755215"/>
            <a:ext cx="0" cy="8134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0" name="椭圆 275"/>
          <p:cNvSpPr/>
          <p:nvPr>
            <p:custDataLst>
              <p:tags r:id="rId15"/>
            </p:custDataLst>
          </p:nvPr>
        </p:nvSpPr>
        <p:spPr>
          <a:xfrm flipV="1">
            <a:off x="7000494" y="3576440"/>
            <a:ext cx="167847" cy="16784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82" name="椭圆 276"/>
          <p:cNvSpPr/>
          <p:nvPr>
            <p:custDataLst>
              <p:tags r:id="rId16"/>
            </p:custDataLst>
          </p:nvPr>
        </p:nvSpPr>
        <p:spPr>
          <a:xfrm flipV="1">
            <a:off x="7040640" y="3617213"/>
            <a:ext cx="86967" cy="8696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84" name="椭圆 277"/>
          <p:cNvSpPr/>
          <p:nvPr>
            <p:custDataLst>
              <p:tags r:id="rId17"/>
            </p:custDataLst>
          </p:nvPr>
        </p:nvSpPr>
        <p:spPr>
          <a:xfrm flipV="1">
            <a:off x="3851539" y="4402570"/>
            <a:ext cx="101042" cy="10103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2349" y="4512971"/>
            <a:ext cx="0" cy="106822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6" name="椭圆 279"/>
          <p:cNvSpPr/>
          <p:nvPr>
            <p:custDataLst>
              <p:tags r:id="rId19"/>
            </p:custDataLst>
          </p:nvPr>
        </p:nvSpPr>
        <p:spPr>
          <a:xfrm flipV="1">
            <a:off x="8430697" y="4629019"/>
            <a:ext cx="253427" cy="2534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153" y="4910041"/>
            <a:ext cx="0" cy="39630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8" name="椭圆 281"/>
          <p:cNvSpPr/>
          <p:nvPr>
            <p:custDataLst>
              <p:tags r:id="rId21"/>
            </p:custDataLst>
          </p:nvPr>
        </p:nvSpPr>
        <p:spPr>
          <a:xfrm flipV="1">
            <a:off x="4994447" y="4928232"/>
            <a:ext cx="313916" cy="31390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48758" y="5292056"/>
            <a:ext cx="0" cy="69346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90" name="图形 15"/>
          <p:cNvSpPr/>
          <p:nvPr>
            <p:custDataLst>
              <p:tags r:id="rId23"/>
            </p:custDataLst>
          </p:nvPr>
        </p:nvSpPr>
        <p:spPr>
          <a:xfrm>
            <a:off x="5059057" y="4995351"/>
            <a:ext cx="179497" cy="1749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92" name="图形 19"/>
          <p:cNvSpPr/>
          <p:nvPr>
            <p:custDataLst>
              <p:tags r:id="rId24"/>
            </p:custDataLst>
          </p:nvPr>
        </p:nvSpPr>
        <p:spPr>
          <a:xfrm>
            <a:off x="8495934" y="4699901"/>
            <a:ext cx="122929" cy="110699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94" name="图形 27"/>
          <p:cNvSpPr/>
          <p:nvPr>
            <p:custDataLst>
              <p:tags r:id="rId25"/>
            </p:custDataLst>
          </p:nvPr>
        </p:nvSpPr>
        <p:spPr>
          <a:xfrm>
            <a:off x="4192153" y="3771524"/>
            <a:ext cx="173841" cy="1337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96" name="任意多边形: 形状 286"/>
          <p:cNvSpPr/>
          <p:nvPr>
            <p:custDataLst>
              <p:tags r:id="rId26"/>
            </p:custDataLst>
          </p:nvPr>
        </p:nvSpPr>
        <p:spPr>
          <a:xfrm>
            <a:off x="5447344" y="3722596"/>
            <a:ext cx="1289167" cy="128917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98" name="正文"/>
          <p:cNvSpPr txBox="1"/>
          <p:nvPr>
            <p:custDataLst>
              <p:tags r:id="rId27"/>
            </p:custDataLst>
          </p:nvPr>
        </p:nvSpPr>
        <p:spPr>
          <a:xfrm>
            <a:off x="828040" y="3792225"/>
            <a:ext cx="2071354" cy="7763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名字：小乌龟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0" name="正文"/>
          <p:cNvSpPr txBox="1"/>
          <p:nvPr>
            <p:custDataLst>
              <p:tags r:id="rId28"/>
            </p:custDataLst>
          </p:nvPr>
        </p:nvSpPr>
        <p:spPr>
          <a:xfrm>
            <a:off x="9285055" y="3792225"/>
            <a:ext cx="2071354" cy="7763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目标：找到一份适合自己的工作，实现自我价值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2" name="正文"/>
          <p:cNvSpPr txBox="1"/>
          <p:nvPr>
            <p:custDataLst>
              <p:tags r:id="rId29"/>
            </p:custDataLst>
          </p:nvPr>
        </p:nvSpPr>
        <p:spPr>
          <a:xfrm>
            <a:off x="7817215" y="2591607"/>
            <a:ext cx="2071354" cy="7763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经历：曾经参加过多次比赛，获得过冠军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4" name="正文"/>
          <p:cNvSpPr txBox="1"/>
          <p:nvPr>
            <p:custDataLst>
              <p:tags r:id="rId30"/>
            </p:custDataLst>
          </p:nvPr>
        </p:nvSpPr>
        <p:spPr>
          <a:xfrm>
            <a:off x="2294625" y="2591607"/>
            <a:ext cx="2071354" cy="7763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性格：勇敢、坚韧、有毅力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6" name="正文"/>
          <p:cNvSpPr txBox="1"/>
          <p:nvPr>
            <p:custDataLst>
              <p:tags r:id="rId31"/>
            </p:custDataLst>
          </p:nvPr>
        </p:nvSpPr>
        <p:spPr>
          <a:xfrm>
            <a:off x="5056547" y="1754186"/>
            <a:ext cx="2071354" cy="7763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技能：游泳、爬行、挖洞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930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小乌龟对工作的期望</a:t>
            </a:r>
            <a:endParaRPr lang="zh-CN" altLang="en-US"/>
          </a:p>
        </p:txBody>
      </p:sp>
      <p:sp>
        <p:nvSpPr>
          <p:cNvPr id="1049932" name="对角圆角矩形 15"/>
          <p:cNvSpPr/>
          <p:nvPr>
            <p:custDataLst>
              <p:tags r:id="rId2"/>
            </p:custDataLst>
          </p:nvPr>
        </p:nvSpPr>
        <p:spPr>
          <a:xfrm>
            <a:off x="1498648" y="4193833"/>
            <a:ext cx="9187233" cy="77435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4" name="对角圆角矩形 16"/>
          <p:cNvSpPr/>
          <p:nvPr>
            <p:custDataLst>
              <p:tags r:id="rId3"/>
            </p:custDataLst>
          </p:nvPr>
        </p:nvSpPr>
        <p:spPr>
          <a:xfrm>
            <a:off x="1498648" y="4053207"/>
            <a:ext cx="559151" cy="53355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6" name="直角三角形 17"/>
          <p:cNvSpPr/>
          <p:nvPr>
            <p:custDataLst>
              <p:tags r:id="rId4"/>
            </p:custDataLst>
          </p:nvPr>
        </p:nvSpPr>
        <p:spPr>
          <a:xfrm>
            <a:off x="2057923" y="4053852"/>
            <a:ext cx="84245" cy="14040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8" name="文本框 27"/>
          <p:cNvSpPr txBox="1"/>
          <p:nvPr>
            <p:custDataLst>
              <p:tags r:id="rId5"/>
            </p:custDataLst>
          </p:nvPr>
        </p:nvSpPr>
        <p:spPr>
          <a:xfrm>
            <a:off x="2094047" y="4204799"/>
            <a:ext cx="8300931" cy="7610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合理的薪资待遇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0" name="对角圆角矩形 52"/>
          <p:cNvSpPr/>
          <p:nvPr>
            <p:custDataLst>
              <p:tags r:id="rId6"/>
            </p:custDataLst>
          </p:nvPr>
        </p:nvSpPr>
        <p:spPr>
          <a:xfrm>
            <a:off x="1498648" y="1631615"/>
            <a:ext cx="9187233" cy="77435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2" name="对角圆角矩形 53"/>
          <p:cNvSpPr/>
          <p:nvPr>
            <p:custDataLst>
              <p:tags r:id="rId7"/>
            </p:custDataLst>
          </p:nvPr>
        </p:nvSpPr>
        <p:spPr>
          <a:xfrm>
            <a:off x="1498648" y="1490345"/>
            <a:ext cx="559151" cy="53355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4" name="直角三角形 54"/>
          <p:cNvSpPr/>
          <p:nvPr>
            <p:custDataLst>
              <p:tags r:id="rId8"/>
            </p:custDataLst>
          </p:nvPr>
        </p:nvSpPr>
        <p:spPr>
          <a:xfrm>
            <a:off x="2057923" y="1490990"/>
            <a:ext cx="84245" cy="14040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6" name="文本框 56"/>
          <p:cNvSpPr txBox="1"/>
          <p:nvPr>
            <p:custDataLst>
              <p:tags r:id="rId9"/>
            </p:custDataLst>
          </p:nvPr>
        </p:nvSpPr>
        <p:spPr>
          <a:xfrm>
            <a:off x="2094047" y="1634841"/>
            <a:ext cx="8300931" cy="7610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稳定的工作环境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8" name="对角圆角矩形 5"/>
          <p:cNvSpPr/>
          <p:nvPr>
            <p:custDataLst>
              <p:tags r:id="rId10"/>
            </p:custDataLst>
          </p:nvPr>
        </p:nvSpPr>
        <p:spPr>
          <a:xfrm>
            <a:off x="1498648" y="2912724"/>
            <a:ext cx="9187233" cy="77435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0" name="对角圆角矩形 6"/>
          <p:cNvSpPr/>
          <p:nvPr>
            <p:custDataLst>
              <p:tags r:id="rId11"/>
            </p:custDataLst>
          </p:nvPr>
        </p:nvSpPr>
        <p:spPr>
          <a:xfrm>
            <a:off x="1498648" y="2771454"/>
            <a:ext cx="559151" cy="53355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2" name="直角三角形 7"/>
          <p:cNvSpPr/>
          <p:nvPr>
            <p:custDataLst>
              <p:tags r:id="rId12"/>
            </p:custDataLst>
          </p:nvPr>
        </p:nvSpPr>
        <p:spPr>
          <a:xfrm>
            <a:off x="2057923" y="2772744"/>
            <a:ext cx="84245" cy="14040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4" name="文本框 8"/>
          <p:cNvSpPr txBox="1"/>
          <p:nvPr>
            <p:custDataLst>
              <p:tags r:id="rId13"/>
            </p:custDataLst>
          </p:nvPr>
        </p:nvSpPr>
        <p:spPr>
          <a:xfrm>
            <a:off x="2094047" y="2923690"/>
            <a:ext cx="8300931" cy="7610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良好的工作氛围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6" name="对角圆角矩形 9"/>
          <p:cNvSpPr/>
          <p:nvPr>
            <p:custDataLst>
              <p:tags r:id="rId14"/>
            </p:custDataLst>
          </p:nvPr>
        </p:nvSpPr>
        <p:spPr>
          <a:xfrm>
            <a:off x="1498648" y="5475586"/>
            <a:ext cx="9187233" cy="77435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8" name="对角圆角矩形 10"/>
          <p:cNvSpPr/>
          <p:nvPr>
            <p:custDataLst>
              <p:tags r:id="rId15"/>
            </p:custDataLst>
          </p:nvPr>
        </p:nvSpPr>
        <p:spPr>
          <a:xfrm>
            <a:off x="1498648" y="5334316"/>
            <a:ext cx="559151" cy="53355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0" name="直角三角形 11"/>
          <p:cNvSpPr/>
          <p:nvPr>
            <p:custDataLst>
              <p:tags r:id="rId16"/>
            </p:custDataLst>
          </p:nvPr>
        </p:nvSpPr>
        <p:spPr>
          <a:xfrm>
            <a:off x="2057923" y="5334961"/>
            <a:ext cx="84245" cy="140408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2" name="文本框 12"/>
          <p:cNvSpPr txBox="1"/>
          <p:nvPr>
            <p:custDataLst>
              <p:tags r:id="rId17"/>
            </p:custDataLst>
          </p:nvPr>
        </p:nvSpPr>
        <p:spPr>
          <a:xfrm>
            <a:off x="2094047" y="5485907"/>
            <a:ext cx="8300931" cy="7610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具有挑战性的工作内容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086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小乌龟找工作的原因</a:t>
            </a:r>
            <a:endParaRPr lang="zh-CN" altLang="en-US"/>
          </a:p>
        </p:txBody>
      </p:sp>
      <p:sp>
        <p:nvSpPr>
          <p:cNvPr id="1050088" name="矩形 5"/>
          <p:cNvSpPr/>
          <p:nvPr>
            <p:custDataLst>
              <p:tags r:id="rId2"/>
            </p:custDataLst>
          </p:nvPr>
        </p:nvSpPr>
        <p:spPr>
          <a:xfrm>
            <a:off x="828040" y="2616638"/>
            <a:ext cx="2484625" cy="251296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90" name="矩形 10"/>
          <p:cNvSpPr/>
          <p:nvPr>
            <p:custDataLst>
              <p:tags r:id="rId3"/>
            </p:custDataLst>
          </p:nvPr>
        </p:nvSpPr>
        <p:spPr>
          <a:xfrm>
            <a:off x="1168393" y="2611129"/>
            <a:ext cx="510151" cy="26452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92" name="TextBox 2"/>
          <p:cNvSpPr txBox="1"/>
          <p:nvPr>
            <p:custDataLst>
              <p:tags r:id="rId4"/>
            </p:custDataLst>
          </p:nvPr>
        </p:nvSpPr>
        <p:spPr>
          <a:xfrm>
            <a:off x="976791" y="3166958"/>
            <a:ext cx="2187351" cy="1766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乌龟家族面临生存危机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94" name="矩形 6"/>
          <p:cNvSpPr/>
          <p:nvPr>
            <p:custDataLst>
              <p:tags r:id="rId5"/>
            </p:custDataLst>
          </p:nvPr>
        </p:nvSpPr>
        <p:spPr>
          <a:xfrm>
            <a:off x="3514137" y="2616638"/>
            <a:ext cx="2484625" cy="251296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96" name="矩形 11"/>
          <p:cNvSpPr/>
          <p:nvPr>
            <p:custDataLst>
              <p:tags r:id="rId6"/>
            </p:custDataLst>
          </p:nvPr>
        </p:nvSpPr>
        <p:spPr>
          <a:xfrm>
            <a:off x="3872854" y="2611129"/>
            <a:ext cx="510151" cy="26452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98" name="TextBox 2"/>
          <p:cNvSpPr txBox="1"/>
          <p:nvPr>
            <p:custDataLst>
              <p:tags r:id="rId7"/>
            </p:custDataLst>
          </p:nvPr>
        </p:nvSpPr>
        <p:spPr>
          <a:xfrm>
            <a:off x="3662276" y="3166958"/>
            <a:ext cx="2187351" cy="1766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乌龟需要寻找新的生活环境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100" name="矩形 33"/>
          <p:cNvSpPr/>
          <p:nvPr>
            <p:custDataLst>
              <p:tags r:id="rId8"/>
            </p:custDataLst>
          </p:nvPr>
        </p:nvSpPr>
        <p:spPr>
          <a:xfrm>
            <a:off x="6195949" y="2616638"/>
            <a:ext cx="2484625" cy="251296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02" name="矩形 37"/>
          <p:cNvSpPr/>
          <p:nvPr>
            <p:custDataLst>
              <p:tags r:id="rId9"/>
            </p:custDataLst>
          </p:nvPr>
        </p:nvSpPr>
        <p:spPr>
          <a:xfrm>
            <a:off x="6536302" y="2611129"/>
            <a:ext cx="510151" cy="26452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04" name="TextBox 2"/>
          <p:cNvSpPr txBox="1"/>
          <p:nvPr>
            <p:custDataLst>
              <p:tags r:id="rId10"/>
            </p:custDataLst>
          </p:nvPr>
        </p:nvSpPr>
        <p:spPr>
          <a:xfrm>
            <a:off x="6344700" y="3166958"/>
            <a:ext cx="2187351" cy="1766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乌龟需要寻找新的食物来源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106" name="矩形 34"/>
          <p:cNvSpPr/>
          <p:nvPr>
            <p:custDataLst>
              <p:tags r:id="rId11"/>
            </p:custDataLst>
          </p:nvPr>
        </p:nvSpPr>
        <p:spPr>
          <a:xfrm>
            <a:off x="8872251" y="2616638"/>
            <a:ext cx="2484625" cy="251296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08" name="矩形 38"/>
          <p:cNvSpPr/>
          <p:nvPr>
            <p:custDataLst>
              <p:tags r:id="rId12"/>
            </p:custDataLst>
          </p:nvPr>
        </p:nvSpPr>
        <p:spPr>
          <a:xfrm>
            <a:off x="9230969" y="2611129"/>
            <a:ext cx="510151" cy="26452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10" name="TextBox 2"/>
          <p:cNvSpPr txBox="1"/>
          <p:nvPr>
            <p:custDataLst>
              <p:tags r:id="rId13"/>
            </p:custDataLst>
          </p:nvPr>
        </p:nvSpPr>
        <p:spPr>
          <a:xfrm>
            <a:off x="9021003" y="3166958"/>
            <a:ext cx="2187351" cy="1766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乌龟需要寻找新的社交圈子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234" name="文本占位符 5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6250" lnSpcReduction="20000"/>
          </a:bodyPr>
          <a:lstStyle/>
          <a:p>
            <a:r>
              <a:rPr lang="zh-CN" altLang="en-US"/>
              <a:t>03.</a:t>
            </a:r>
            <a:endParaRPr lang="zh-CN" altLang="en-US"/>
          </a:p>
        </p:txBody>
      </p:sp>
      <p:sp>
        <p:nvSpPr>
          <p:cNvPr id="1050236" name="标题 9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8387"/>
          </a:bodyPr>
          <a:lstStyle/>
          <a:p>
            <a:r>
              <a:rPr lang="zh-CN" altLang="en-US"/>
              <a:t>小乌龟找工作的过程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486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小乌龟尝试的工作种类</a:t>
            </a:r>
            <a:endParaRPr lang="zh-CN" altLang="en-US"/>
          </a:p>
        </p:txBody>
      </p:sp>
      <p:sp>
        <p:nvSpPr>
          <p:cNvPr id="10504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063972" y="1739593"/>
            <a:ext cx="1143533" cy="11455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28040" y="3287818"/>
            <a:ext cx="1616970" cy="27128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快递员：速度快，但容易迷路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92" name="矩形 42"/>
          <p:cNvSpPr/>
          <p:nvPr>
            <p:custDataLst>
              <p:tags r:id="rId4"/>
            </p:custDataLst>
          </p:nvPr>
        </p:nvSpPr>
        <p:spPr>
          <a:xfrm>
            <a:off x="864713" y="2951035"/>
            <a:ext cx="1542809" cy="10925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94" name="任意多边形 18"/>
          <p:cNvSpPr/>
          <p:nvPr>
            <p:custDataLst>
              <p:tags r:id="rId5"/>
            </p:custDataLst>
          </p:nvPr>
        </p:nvSpPr>
        <p:spPr>
          <a:xfrm rot="5400000">
            <a:off x="2847518" y="1739593"/>
            <a:ext cx="1143533" cy="11455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0363" y="3287818"/>
            <a:ext cx="1616970" cy="27128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厨师：厨艺好，但容易烧伤自己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98" name="矩形 43"/>
          <p:cNvSpPr/>
          <p:nvPr>
            <p:custDataLst>
              <p:tags r:id="rId7"/>
            </p:custDataLst>
          </p:nvPr>
        </p:nvSpPr>
        <p:spPr>
          <a:xfrm>
            <a:off x="2647037" y="2951035"/>
            <a:ext cx="1542809" cy="10925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5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29230" y="1739593"/>
            <a:ext cx="1143533" cy="11455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5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2687" y="3287818"/>
            <a:ext cx="1616970" cy="27128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消防员：勇敢，但体型小，难以完成任务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04" name="矩形 44"/>
          <p:cNvSpPr/>
          <p:nvPr>
            <p:custDataLst>
              <p:tags r:id="rId10"/>
            </p:custDataLst>
          </p:nvPr>
        </p:nvSpPr>
        <p:spPr>
          <a:xfrm>
            <a:off x="4429360" y="2951035"/>
            <a:ext cx="1542809" cy="10925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5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1553" y="1739593"/>
            <a:ext cx="1143533" cy="11455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5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5011" y="3287818"/>
            <a:ext cx="1616970" cy="27128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医生：细心，但容易紧张，影响工作效果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10" name="矩形 45"/>
          <p:cNvSpPr/>
          <p:nvPr>
            <p:custDataLst>
              <p:tags r:id="rId13"/>
            </p:custDataLst>
          </p:nvPr>
        </p:nvSpPr>
        <p:spPr>
          <a:xfrm>
            <a:off x="6212295" y="2951035"/>
            <a:ext cx="1542809" cy="10925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51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5711" y="1739593"/>
            <a:ext cx="1143533" cy="11455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51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7945" y="3287818"/>
            <a:ext cx="1616970" cy="27128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教师：有耐心，但容易受到学生欺负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16" name="矩形 46"/>
          <p:cNvSpPr/>
          <p:nvPr>
            <p:custDataLst>
              <p:tags r:id="rId16"/>
            </p:custDataLst>
          </p:nvPr>
        </p:nvSpPr>
        <p:spPr>
          <a:xfrm>
            <a:off x="7994619" y="2951035"/>
            <a:ext cx="1542809" cy="10925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51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6812" y="1739593"/>
            <a:ext cx="1143533" cy="11455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52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40269" y="3287818"/>
            <a:ext cx="1616970" cy="27128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运动员：体力好，但体型小，难以与其他动物竞争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22" name="矩形 47"/>
          <p:cNvSpPr/>
          <p:nvPr>
            <p:custDataLst>
              <p:tags r:id="rId19"/>
            </p:custDataLst>
          </p:nvPr>
        </p:nvSpPr>
        <p:spPr>
          <a:xfrm>
            <a:off x="9777553" y="2951035"/>
            <a:ext cx="1542809" cy="109255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646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小乌龟在找工作过程中遇到的问题</a:t>
            </a:r>
            <a:endParaRPr lang="zh-CN" altLang="en-US"/>
          </a:p>
        </p:txBody>
      </p:sp>
      <p:sp>
        <p:nvSpPr>
          <p:cNvPr id="1050648" name="五边形 30"/>
          <p:cNvSpPr/>
          <p:nvPr>
            <p:custDataLst>
              <p:tags r:id="rId2"/>
            </p:custDataLst>
          </p:nvPr>
        </p:nvSpPr>
        <p:spPr>
          <a:xfrm>
            <a:off x="828040" y="3316398"/>
            <a:ext cx="2790460" cy="1134285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50" name="燕尾形 36"/>
          <p:cNvSpPr/>
          <p:nvPr>
            <p:custDataLst>
              <p:tags r:id="rId3"/>
            </p:custDataLst>
          </p:nvPr>
        </p:nvSpPr>
        <p:spPr>
          <a:xfrm>
            <a:off x="3335141" y="3316398"/>
            <a:ext cx="2790460" cy="1134285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52" name="燕尾形 37"/>
          <p:cNvSpPr/>
          <p:nvPr>
            <p:custDataLst>
              <p:tags r:id="rId4"/>
            </p:custDataLst>
          </p:nvPr>
        </p:nvSpPr>
        <p:spPr>
          <a:xfrm>
            <a:off x="8349342" y="3316398"/>
            <a:ext cx="2790460" cy="1134285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54" name="燕尾形 38"/>
          <p:cNvSpPr/>
          <p:nvPr>
            <p:custDataLst>
              <p:tags r:id="rId5"/>
            </p:custDataLst>
          </p:nvPr>
        </p:nvSpPr>
        <p:spPr>
          <a:xfrm>
            <a:off x="5842241" y="3316398"/>
            <a:ext cx="2790460" cy="1134285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56" name="文本框 3"/>
          <p:cNvSpPr txBox="1"/>
          <p:nvPr>
            <p:custDataLst>
              <p:tags r:id="rId6"/>
            </p:custDataLst>
          </p:nvPr>
        </p:nvSpPr>
        <p:spPr>
          <a:xfrm>
            <a:off x="3276777" y="4692597"/>
            <a:ext cx="3009536" cy="131868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缺乏专业技能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58" name="文本框 6"/>
          <p:cNvSpPr txBox="1"/>
          <p:nvPr>
            <p:custDataLst>
              <p:tags r:id="rId7"/>
            </p:custDataLst>
          </p:nvPr>
        </p:nvSpPr>
        <p:spPr>
          <a:xfrm>
            <a:off x="828040" y="1729583"/>
            <a:ext cx="3009536" cy="13575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缺乏工作经验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60" name="文本框 7"/>
          <p:cNvSpPr txBox="1"/>
          <p:nvPr>
            <p:custDataLst>
              <p:tags r:id="rId8"/>
            </p:custDataLst>
          </p:nvPr>
        </p:nvSpPr>
        <p:spPr>
          <a:xfrm>
            <a:off x="5840549" y="1729583"/>
            <a:ext cx="3009536" cy="13575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缺乏自信和勇气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62" name="文本框 8"/>
          <p:cNvSpPr txBox="1"/>
          <p:nvPr>
            <p:custDataLst>
              <p:tags r:id="rId9"/>
            </p:custDataLst>
          </p:nvPr>
        </p:nvSpPr>
        <p:spPr>
          <a:xfrm>
            <a:off x="8346804" y="4692597"/>
            <a:ext cx="3009536" cy="131868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缺乏人脉和资源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786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小乌龟如何解决这些问题</a:t>
            </a:r>
            <a:endParaRPr lang="zh-CN" altLang="en-US"/>
          </a:p>
        </p:txBody>
      </p:sp>
      <p:sp>
        <p:nvSpPr>
          <p:cNvPr id="1050788" name="矩形 31"/>
          <p:cNvSpPr/>
          <p:nvPr>
            <p:custDataLst>
              <p:tags r:id="rId2"/>
            </p:custDataLst>
          </p:nvPr>
        </p:nvSpPr>
        <p:spPr>
          <a:xfrm>
            <a:off x="2676474" y="1490345"/>
            <a:ext cx="6832436" cy="105361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乌龟首先需要了解自己的能力和兴趣，确定自己的职业方向。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90" name="矩形 4"/>
          <p:cNvSpPr/>
          <p:nvPr>
            <p:custDataLst>
              <p:tags r:id="rId3"/>
            </p:custDataLst>
          </p:nvPr>
        </p:nvSpPr>
        <p:spPr>
          <a:xfrm>
            <a:off x="2676474" y="2725582"/>
            <a:ext cx="6832436" cy="105361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乌龟需要了解市场上的就业机会和竞争情况，以便更好地定位自己。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92" name="矩形 5"/>
          <p:cNvSpPr/>
          <p:nvPr>
            <p:custDataLst>
              <p:tags r:id="rId4"/>
            </p:custDataLst>
          </p:nvPr>
        </p:nvSpPr>
        <p:spPr>
          <a:xfrm>
            <a:off x="2676474" y="3960819"/>
            <a:ext cx="6832436" cy="105361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乌龟需要提高自己的技能和素质，以便在竞争中脱颖而出。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94" name="矩形 7"/>
          <p:cNvSpPr/>
          <p:nvPr>
            <p:custDataLst>
              <p:tags r:id="rId5"/>
            </p:custDataLst>
          </p:nvPr>
        </p:nvSpPr>
        <p:spPr>
          <a:xfrm>
            <a:off x="2676474" y="5196056"/>
            <a:ext cx="6832436" cy="105361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乌龟需要学会与人沟通和合作，以便更好地融入团队和职场。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https://d.book118.com/006132135120010031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14"/>
  <p:tag name="KSO_WM_UNIT_INDEX" val="1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 "/>
  <p:tag name="KSO_WM_UNIT_TYPE" val="b"/>
  <p:tag name="KSO_WM_UNIT_VALUE" val="17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6"/>
  <p:tag name="KSO_WM_UNIT_INDEX" val="1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LINE_FILL_TYPE" val="2"/>
  <p:tag name="KSO_WM_UNIT_LINE_FORE_SCHEMECOLOR_INDEX" val="8"/>
  <p:tag name="KSO_WM_UNIT_LINE_FORE_SCHEMECOLOR_INDEX_BRIGHTNESS" val="0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4"/>
  <p:tag name="KSO_WM_UNIT_INDEX" val="1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5"/>
  <p:tag name="KSO_WM_UNIT_INDEX" val="1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17"/>
  <p:tag name="KSO_WM_UNIT_INDEX" val="1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LINE_FILL_TYPE" val="2"/>
  <p:tag name="KSO_WM_UNIT_LINE_FORE_SCHEMECOLOR_INDEX" val="8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LINE_FILL_TYPE" val="2"/>
  <p:tag name="KSO_WM_UNIT_LINE_FORE_SCHEMECOLOR_INDEX" val="8"/>
  <p:tag name="KSO_WM_UNIT_LINE_FORE_SCHEMECOLOR_INDEX_BRIGHTNESS" val="0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14"/>
  <p:tag name="KSO_WM_UNIT_INDEX" val="1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7"/>
  <p:tag name="KSO_WM_UNIT_INDEX" val="1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55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  <p:tag name="KSO_WM_TEMPLATE_THUMBS_INDEX" val="1、9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 "/>
  <p:tag name="KSO_WM_UNIT_TYPE" val="b"/>
  <p:tag name="KSO_WM_UNIT_VALUE" val="17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912.2&quot;,&quot;height&quot;:&quot;382.75&quot;}"/>
  <p:tag name="KSO_WM_SLIDE_ID" val="custom202308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  <p:tag name="KSO_WM_TEMPLATE_THUMBS_INDEX" val="1、9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7,&quot;transparency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i*1_1"/>
  <p:tag name="KSO_WM_UNIT_INDEX" val="1_1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3_4"/>
  <p:tag name="KSO_WM_UNIT_INDEX" val="1_3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4_4"/>
  <p:tag name="KSO_WM_UNIT_INDEX" val="1_4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5_4"/>
  <p:tag name="KSO_WM_UNIT_INDEX" val="1_5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2_4"/>
  <p:tag name="KSO_WM_UNIT_INDEX" val="1_2_4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5_3"/>
  <p:tag name="KSO_WM_UNIT_INDEX" val="1_5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2_3"/>
  <p:tag name="KSO_WM_UNIT_INDEX" val="1_2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1_3"/>
  <p:tag name="KSO_WM_UNIT_INDEX" val="1_1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3_3"/>
  <p:tag name="KSO_WM_UNIT_INDEX" val="1_3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4_3"/>
  <p:tag name="KSO_WM_UNIT_INDEX" val="1_4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1_1"/>
  <p:tag name="KSO_WM_UNIT_INDEX" val="1_1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2_1"/>
  <p:tag name="KSO_WM_UNIT_INDEX" val="1_2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5_1"/>
  <p:tag name="KSO_WM_UNIT_INDEX" val="1_5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1_4"/>
  <p:tag name="KSO_WM_UNIT_INDEX" val="1_1_4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4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2_5"/>
  <p:tag name="KSO_WM_UNIT_INDEX" val="1_2_5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4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3_5"/>
  <p:tag name="KSO_WM_UNIT_INDEX" val="1_3_5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4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4_5"/>
  <p:tag name="KSO_WM_UNIT_INDEX" val="1_4_5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4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5_5"/>
  <p:tag name="KSO_WM_UNIT_INDEX" val="1_5_5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4"/>
</p:tagLst>
</file>

<file path=ppt/tags/tag2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1"/>
  <p:tag name="KSO_WM_UNIT_DIAGRAM_ISNUMVISUAL" val="0"/>
  <p:tag name="KSO_WM_UNIT_DIAGRAM_ISREFERUNIT" val="0"/>
  <p:tag name="KSO_WM_UNIT_HIGHLIGHT" val="0"/>
  <p:tag name="KSO_WM_UNIT_ID" val="custom20230891_7*e*1"/>
  <p:tag name="KSO_WM_UNIT_INDEX" val="1"/>
  <p:tag name="KSO_WM_UNIT_LAYERLEVEL" val="1"/>
  <p:tag name="KSO_WM_UNIT_NOCLEAR" val="0"/>
  <p:tag name="KSO_WM_UNIT_PRESET_TEXT" val="01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295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662.05&quot;,&quot;height&quot;:&quot;387.5&quot;}"/>
  <p:tag name="KSO_WM_SLIDE_ID" val="custom202308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1"/>
  <p:tag name="KSO_WM_UNIT_DIAGRAM_ISNUMVISUAL" val="0"/>
  <p:tag name="KSO_WM_UNIT_DIAGRAM_ISREFERUNIT" val="0"/>
  <p:tag name="KSO_WM_UNIT_HIGHLIGHT" val="0"/>
  <p:tag name="KSO_WM_UNIT_ID" val="custom20230891_7*e*1"/>
  <p:tag name="KSO_WM_UNIT_INDEX" val="1"/>
  <p:tag name="KSO_WM_UNIT_LAYERLEVEL" val="1"/>
  <p:tag name="KSO_WM_UNIT_NOCLEAR" val="0"/>
  <p:tag name="KSO_WM_UNIT_PRESET_TEXT" val="02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298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662.05&quot;,&quot;height&quot;:&quot;387.5&quot;}"/>
  <p:tag name="KSO_WM_SLIDE_ID" val="custom202308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1"/>
  <p:tag name="KSO_WM_UNIT_DIAGRAM_ISNUMVISUAL" val="0"/>
  <p:tag name="KSO_WM_UNIT_DIAGRAM_ISREFERUNIT" val="0"/>
  <p:tag name="KSO_WM_UNIT_HIGHLIGHT" val="0"/>
  <p:tag name="KSO_WM_UNIT_ID" val="custom20230891_7*e*1"/>
  <p:tag name="KSO_WM_UNIT_INDEX" val="1"/>
  <p:tag name="KSO_WM_UNIT_LAYERLEVEL" val="1"/>
  <p:tag name="KSO_WM_UNIT_NOCLEAR" val="0"/>
  <p:tag name="KSO_WM_UNIT_PRESET_TEXT" val="03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662.05&quot;,&quot;height&quot;:&quot;387.5&quot;}"/>
  <p:tag name="KSO_WM_SLIDE_ID" val="custom202308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7">
      <a:dk1>
        <a:srgbClr val="000000"/>
      </a:dk1>
      <a:lt1>
        <a:srgbClr val="FFFFFF"/>
      </a:lt1>
      <a:dk2>
        <a:srgbClr val="6B1805"/>
      </a:dk2>
      <a:lt2>
        <a:srgbClr val="FEFAEE"/>
      </a:lt2>
      <a:accent1>
        <a:srgbClr val="F6562E"/>
      </a:accent1>
      <a:accent2>
        <a:srgbClr val="9084FF"/>
      </a:accent2>
      <a:accent3>
        <a:srgbClr val="FF7D41"/>
      </a:accent3>
      <a:accent4>
        <a:srgbClr val="FFB13F"/>
      </a:accent4>
      <a:accent5>
        <a:srgbClr val="FFCC4E"/>
      </a:accent5>
      <a:accent6>
        <a:srgbClr val="E3463A"/>
      </a:accent6>
      <a:hlink>
        <a:srgbClr val="0563C1"/>
      </a:hlink>
      <a:folHlink>
        <a:srgbClr val="954D72"/>
      </a:folHlink>
    </a:clrScheme>
    <a:fontScheme name="自定义 4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Bold</vt:lpstr>
      <vt:lpstr>MiSans</vt:lpstr>
      <vt:lpstr>Wingdings</vt:lpstr>
      <vt:lpstr>Calibri Light</vt:lpstr>
      <vt:lpstr>微软雅黑</vt:lpstr>
      <vt:lpstr>Office Theme</vt:lpstr>
      <vt:lpstr>小乌龟找工作</vt:lpstr>
      <vt:lpstr>目录</vt:lpstr>
      <vt:lpstr>此处添加标题</vt:lpstr>
      <vt:lpstr>小乌龟找工作的背景</vt:lpstr>
      <vt:lpstr>PowerPoint Presentation</vt:lpstr>
      <vt:lpstr>小乌龟的自我介绍</vt:lpstr>
      <vt:lpstr>小乌龟对工作的期望</vt:lpstr>
      <vt:lpstr>小乌龟找工作的原因</vt:lpstr>
      <vt:lpstr>小乌龟找工作的过程</vt:lpstr>
      <vt:lpstr>PowerPoint Presentation</vt:lpstr>
      <vt:lpstr>小乌龟尝试的工作种类</vt:lpstr>
      <vt:lpstr>小乌龟在找工作过程中遇到的问题</vt:lpstr>
      <vt:lpstr>小乌龟如何解决这些问题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2024-08-30T00:20:45.973</cp:lastPrinted>
  <dcterms:created xsi:type="dcterms:W3CDTF">2024-08-29T16:20:45Z</dcterms:created>
  <dcterms:modified xsi:type="dcterms:W3CDTF">2024-08-29T16:20:48Z</dcterms:modified>
</cp:coreProperties>
</file>