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24BF8-D60F-4A63-A0A2-097231FC1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AD11E-DA85-4910-BBAB-77A970B2D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311B8-4F8E-4FE0-A829-EED59EB11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0541B-3D1A-4A34-8698-B857E1E02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FEABBB-8CC6-4D35-BF8E-1D9766CEC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E08456-6E1C-4263-9D66-31DBDBA44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BF9543-7E08-41E8-A662-E90732604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CB723-13FD-4A2F-82EF-238EC6B83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97BE74-A2AC-44D3-B3B3-725989809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E93F6-B542-465D-B904-881C4741B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352D9-7F37-4E01-8923-A622BCD77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3300102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web应用安全之抓包方法的注意点课件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抓包方法简介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抓包过程中的注意事项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抓包方法简介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抓包方法是一种通过截获网络传输的数据包，进行分析和监控的技术手段。在网络通信过程中，数据包在传输过程中会被抓包工具捕获，从而可以查看和分析数据包的详细信息。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抓包方法广泛应用于网络通信、网络安全、数据分析等领域，可以帮助我们了解网络通信的细节，发现潜在的安全风险和问题。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抓包方法的定义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通过抓包可以实时监控网络流量，了解网络的使用情况，发现异常流量和潜在的网络攻击。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监控网络流量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发现安全漏洞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数据分析和调试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通过对抓取的数据包进行分析，可以发现各种安全漏洞，如SQL注入、跨站脚本攻击等。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抓包方法可以帮助开发人员分析和调试网络应用，了解数据传输的细节，优化网络性能和用户体验。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抓包方法的重要性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Wireshark是一款开源的网络协议分析器，可以捕获数据包并显示详细的协议信息，支持多种网络协议。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Wireshark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Fiddler是一款流行的HTTP调试工具，可以捕获HTTP和HTTPS流量，查看请求和响应的详细信息。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Fiddler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tcpdump是一款命令行的网络分析工具，可以捕获数据包并输出详细的协议信息，常用于Linux和Unix系统。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tcpdump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常见的抓包工具介绍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抓包过程中的注意事项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https://d.book118.com/006133001021010035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2024-09-04T17:33:51.039</cp:lastPrinted>
  <dcterms:created xsi:type="dcterms:W3CDTF">2024-09-04T09:33:51Z</dcterms:created>
  <dcterms:modified xsi:type="dcterms:W3CDTF">2024-09-04T09:33:52Z</dcterms:modified>
</cp:coreProperties>
</file>