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CB26B-DFA9-4A9E-A3B9-CDD6AE5CC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67033-4AD1-4AA1-8A02-E3D1B451C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28C9F-5103-444F-BEC5-E94AEC389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74AC3-2ACF-4D27-B9A9-415BBFFBE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BCB7DB-EB44-4D19-8B52-769BBC8AD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E8D52-519A-468D-952E-A70835B3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4285F-C537-499B-B3B9-E64DF7AC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45454-5885-45DD-9B8C-7B1FE4D95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0FA6E-7FDA-4E5C-9FF3-5C2D18680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A810-B7E5-4AF2-95B3-9ACCD5E9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D3830-F88A-4EF2-B5A5-6CD2913BA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332300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提高雨灾雪灾应急预案培训培养人们应对突发灾害的意识和能力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雨雪灾害的基本知识和应对重要性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雨雪灾害应急预案培训的内容和方法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雨雪灾害应急预案的实际应用和案例分析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提高雨雪灾害应急预案培训效果的措施和建议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雨雪灾害的基本知识和应对重要性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雨雪灾害的定义和影响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雨雪灾害是指由于大量降雨、降雪、冰冻等气象因素引发的自然灾害，包括洪涝、泥石流、雪崩等，对人类社会和自然环境造成严重危害。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雨雪灾害可能导致房屋倒塌、道路受阻、交通瘫痪、电力中断、通讯失联等，对人们的生命财产安全和社会稳定造成威胁。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保障生命财产安全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应急预案培训可以帮助人们提前制定应对策略，采取预防措施，降低灾害风险，保障生命财产安全。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有效的应急预案培训可以减少灾害对社会的影响，维护社会稳定。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提高应对灾害的意识和能力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通过应急预案培训，人们可以了解雨雪灾害的危害和应对方法，提高自我保护意识和应对能力，减少灾害损失。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通过各种媒体和宣传渠道，向公众普及雨雪灾害的基本知识和应对方法，提高公众的灾害意识。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组织应急演练，让人们在实践中掌握应对雨雪灾害的技能和方法，提高应对能力。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开设应急预案培训课程，系统地传授雨雪灾害的应对知识和技能，提高人们的灾害应对能力。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提高应对灾害的意识和能力的方法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雨雪灾害应急预案培训的内容和方法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雨雪灾害的基本知识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包括雨雪灾害的形成、发展、影响和应对等方面的知识，以提高人们对雨雪灾害的认识和理解。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应急救援技能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培训人们掌握基本的应急救援技能，如急救技能、灭火技能等，以便在灾害发生时能够及时有效地进行自救和互救。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培训人们了解如何制定应急预案，包括灾害风险评估、应急组织架构、救援流程等，以提高应对灾害的效率和效果。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通过专家讲解、案例分析等方式，向参与者传授雨雪灾害的基本知识和应急救援技能。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通过模拟演练、实地操作等方式，让参与者亲身体验应急救援技能的应用，提高实际操作能力。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鼓励参与者之间进行交流和讨论，分享经验和心得，提高应对灾害的意识和能力。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通过反馈调查了解参与者对培训的满意度、意见和建议，为后续培训提供改进依据。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观察和评估参与者在应对实际灾害时的表现和效果，以检验培训成果的实际应用能力。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对参与者的理论知识和实践操作进行考核评估，了解培训效果和参与者的掌握程度。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雨雪灾害应急预案的实际应用和案例分析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https://d.book118.com/006133230021010034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2024-09-03T02:26:45.051</cp:lastPrinted>
  <dcterms:created xsi:type="dcterms:W3CDTF">2024-09-02T18:26:45Z</dcterms:created>
  <dcterms:modified xsi:type="dcterms:W3CDTF">2024-09-02T18:26:47Z</dcterms:modified>
</cp:coreProperties>
</file>