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4DA93A-94B6-421F-BDDB-4779D6F506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FD42BB-33B7-4952-A046-BF1D2C3EC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E62D67-7FDB-4DA4-8887-13915049C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E530F1-8EC9-49F3-A33B-7C69110B4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D72BE9-56AD-450E-9CF5-1D3137E42B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915C46-188B-47AB-BA0D-6D0D341570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0CB2A6-0204-45BC-BB7E-442313A164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9321CB-7417-4467-A980-15193C43F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6D7806-EA37-49DB-A34C-BC9271A6F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39240-DD04-4788-A6BF-1BAD63C76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CCF8EB-9ADC-47CC-95B9-4EDF2D06C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13515321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双重预防体系模板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风险分级管控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双重预防体系实施流程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双重预防体系实施案例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双重预防体系概述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4" r="89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双重预防体系是一种安全生产管理方法，旨在通过风险分级管控和隐患排查治理两个阶段，有效预防和减少生产安全事故的发生。</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该体系强调对生产过程中的危险源进行辨识、评估和控制，并建立相应的管理制度和操作规程，以确保生产活动的安全和稳定。</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833" r="1183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通过双重预防体系的实施，企业可以全面掌握生产过程中的危险源，采取有效的控制措施，降低事故发生的概率，提高安全生产水平。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提高企业安全生产水平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双重预防体系的核心是预防，通过加强隐患排查治理，及时发现和消除潜在的安全隐患，有效保障员工的生命安全。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保障员工生命安全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实施双重预防体系可以彰显企业对于员工生命安全和公共安全的重视，提升企业的社会形象和责任感。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提升企业形象和社会责任感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双重预防体系的重要性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国家政策推动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随着国家对于安全生产管理的重视程度不断提高，双重预防体系被列为重点推广的安全生产管理方法之一。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企业安全生产需求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企业在生产过程中面临各种安全风险和隐患，为了降低事故发生的风险，保障员工生命安全，实施双重预防体系成为必然选择。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国际先进经验借鉴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借鉴国际先进的安全生产管理经验和方法，双重预防体系作为一种有效的安全生产管理方法被引入中国。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双重预防体系的实施背景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风险分级管控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风险识别是识别企业生产活动中可能对人员、财产和环境造成伤害或损失的不确定事件或条件的过程。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识别是双重预防体系中的基础步骤，它要求企业全面分析生产过程中的各种危险源，并识别出可能导致事故的不确定事件或条件。这一过程需要企业从人、机、料、法、环五个方面进行深入分析，并特别关注那些可能导致重大事故的重大危险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风险评估是在识别出危险源后，对每个危险源可能导致的风险进行量化和评估的过程。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风险评估是双重预防体系中的关键步骤，它要求企业根据危险源的性质和事故发生的可能性，对每个危险源可能导致的风险进行量化和评估。这一过程需要企业采用科学的方法和工具，如风险矩阵法、LEC法等，以便准确地评估出每个危险源的风险等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风险控制措施是根据风险评估的结果，采取相应的措施来控制或降低风险的过程。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风险控制措施是双重预防体系中的核心步骤，它要求企业根据风险评估的结果，采取相应的技术和管理措施，对重大危险源进行严格控制和管理。这些措施可能包括技术改造、工艺优化、安全设施完善等，目的是降低或消除危险源的风险，确保生产活动的安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风险告知和培训是向员工和管理人员传递风险信息和应对措施的过程。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风险告知和培训是双重预防体系中的重要补充步骤，它要求企业通过各种形式，如宣传册、培训课程等，向员工和管理人员传递危险源的风险信息和应对措施。这一过程旨在提高员工的安全意识和应对能力，使他们能够更好地理解和应对生产过程中的各种危险源，从而降低事故发生的可能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风险告知和培训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隐患排查治理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237" r="1523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制定定期排查计划，对生产过程中的各类隐患进行全面排查。</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定期排查</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针对特定环节或设备进行深入的隐患排查，确保不留死角。</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专项排查</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鼓励员工在日常工作中进行隐患自查，提高隐患发现率。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员工自查</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对排查出的隐患进行详细记录，为后续治理提供依据。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隐患记录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https://d.book118.com/006135153212010031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2024-08-30T13:19:38.387</cp:lastPrinted>
  <dcterms:created xsi:type="dcterms:W3CDTF">2024-08-30T05:19:38Z</dcterms:created>
  <dcterms:modified xsi:type="dcterms:W3CDTF">2024-08-30T05:19:40Z</dcterms:modified>
</cp:coreProperties>
</file>