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468C6-F149-4E69-8479-9689A3F73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7FF9F-E1D1-4500-BBD7-B2230C668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C33BD-F6F8-40DC-AC4C-C46A5F5E5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4387C-BC35-43CD-ADCA-0137D2E9A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D1EAB-89D6-4D1D-A983-5F0DCA195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060706-853E-48F7-AEE7-8BEF910EA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9DB35F-12CD-4C0F-B5B0-1846822CD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45DCB-CF19-4945-B487-7A47028A0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946A8-22E2-43D2-A348-52E72C7DE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783E7-A638-4015-9830-16DC3B1FA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F0BD2-3F0D-45DF-9C8E-1B7800E01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400302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基于物流系统的网络结构规划设计在珠宝行业的应用探讨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珠宝行业物流系统网络结构分析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基于物流系统的网络结构规划设计方法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珠宝行业物流系统网络结构规划设计实践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基于物流系统的网络结构规划设计对珠宝行业的影响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珠宝行业近年来保持稳定增长，市场规模不断扩大，消费者对珠宝的需求日益多样化。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珠宝行业竞争激烈，品牌差异化程度逐渐提高，消费者对品牌的认知度和忠诚度不断提升。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随着互联网和电子商务的快速发展，珠宝行业的销售渠道和营销方式也在不断创新，线上线下融合成为行业发展的重要趋势。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优化物流网络布局可以提升客户体验，缩短交货时间，提高客户满意度。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提升物流效率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合理的物流网络规划可以优化资源配置，提高物流运作效率，降低运输成本。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增强供应链协同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通过物流网络规划，可以实现供应链各环节的有效衔接和协同，提高整体供应链效率。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物流系统网络结构规划设计的重要性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探讨珠宝行业物流网络规划设计的最佳实践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通过深入研究和分析珠宝行业的物流需求特点，提出针对性的物流网络规划设计方案，为珠宝企业提供可借鉴的实践经验。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促进珠宝行业物流体系的优化升级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通过研究和探讨先进的物流网络规划技术和方法，推动珠宝行业物流体系的优化和升级，提升行业整体竞争力。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为珠宝企业提供物流网络规划设计的决策支持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本研究旨在为珠宝企业提供科学、合理的物流网络规划设计决策支持，帮助企业降低物流成本、提高运营效率、增强市场竞争力。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珠宝行业物流系统网络结构分析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提供原材料、半成品或成品珠宝的企业或个人。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珠宝行业物流系统组成要素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将原材料加工成珠宝成品的企业。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从制造商处购买珠宝成品，再批发给零售商的企业。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批发商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将珠宝成品销售给最终消费者的企业或个人。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购买珠宝成品的个人或企业。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提供运输、仓储、配送等物流服务的企业。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物流公司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珠宝行业物流网络结构特点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珠宝行业的物流网络结构通常包括多个层次，如供应商、制造商、批发商、零售商等，每个层次都有不同的物流需求和特点。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由于珠宝行业的特殊性，其物流网络结构相对复杂，涉及到多个环节和参与者，包括运输、仓储、加工、销售等。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高价值性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珠宝产品通常具有较高的价值，因此对物流过程中的安全性、保密性要求较高。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多层次性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珠宝行业物流信息不透明，缺乏有效的信息共享机制，导致各环节之间沟通不畅，影响物流效率。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由于珠宝产品的高价值性，运输过程中需要采取较高的安保措施，导致运输成本较高。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运输成本高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部分珠宝企业仓储管理不规范，存在货物损坏、丢失等风险。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仓储管理不规范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珠宝行业物流领域缺乏专业人才，难以满足行业发展的需求。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缺乏专业人才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珠宝行业物流网络结构存在的问题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基于物流系统的网络结构规划设计方法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以满足客户需求为出发点，设计高效、便捷的物流网络。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客户需求导向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从全局角度考虑，实现物流网络各环节的无缝衔接。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系统化思维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在保障服务质量的前提下，降低网络建设和运营成本。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适应市场变化和企业发展，具备可扩展性和可调整性。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网络结构规划设计的原则和方法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https://d.book118.com/006140030203010032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2024-09-01T00:07:41.541</cp:lastPrinted>
  <dcterms:created xsi:type="dcterms:W3CDTF">2024-08-31T16:07:41Z</dcterms:created>
  <dcterms:modified xsi:type="dcterms:W3CDTF">2024-08-31T16:07:43Z</dcterms:modified>
</cp:coreProperties>
</file>