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_rels/data2.xml.rels>&#65279;<?xml version="1.0" encoding="utf-8" standalone="yes"?><Relationships xmlns="http://schemas.openxmlformats.org/package/2006/relationships"><Relationship Id="rId1" Type="http://schemas.openxmlformats.org/officeDocument/2006/relationships/hyperlink" Target="QQ&#35270;&#39057;20170412105948.mp4" TargetMode="External" /></Relationships>
</file>

<file path=ppt/diagrams/_rels/drawing2.xml.rels>&#65279;<?xml version="1.0" encoding="utf-8" standalone="yes"?><Relationships xmlns="http://schemas.openxmlformats.org/package/2006/relationships"><Relationship Id="rId1" Type="http://schemas.openxmlformats.org/officeDocument/2006/relationships/hyperlink" Target="QQ&#35270;&#39057;20170412105948.mp4" TargetMode="Externa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2_4#1">
  <dgm:title val=""/>
  <dgm:desc val=""/>
  <dgm:catLst>
    <dgm:cat type="accent2" pri="11400"/>
  </dgm:catLst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2_1#1">
  <dgm:title val=""/>
  <dgm:desc val=""/>
  <dgm:catLst>
    <dgm:cat type="accent2" pri="11100"/>
  </dgm:catLst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CD022672-ABFA-4996-B600-7C2B3E7B855F}" type="doc">
      <dgm:prSet loTypeId="urn:microsoft.com/office/officeart/2005/8/layout/hProcess9#1" loCatId="process" qsTypeId="urn:microsoft.com/office/officeart/2005/8/quickstyle/simple4#1" qsCatId="simple" csTypeId="urn:microsoft.com/office/officeart/2005/8/colors/accent2_4#1" csCatId="accent2" phldr="1"/>
      <dgm:spPr/>
      <dgm:t>
        <a:bodyPr/>
        <a:lstStyle/>
        <a:p>
          <a:endParaRPr/>
        </a:p>
      </dgm:t>
    </dgm:pt>
    <dgm:pt modelId="{91CC9085-C8A7-4097-8D31-5D52883AFFF0}" type="parTrans" cxnId="{EF0554D9-22C8-431C-9CFA-1CF1AF7C45A0}">
      <dgm:prSet/>
      <dgm:spPr/>
      <dgm:t>
        <a:bodyPr/>
        <a:lstStyle/>
        <a:p>
          <a:endParaRPr lang="zh-CN" altLang="en-US"/>
        </a:p>
      </dgm:t>
    </dgm:pt>
    <dgm:pt modelId="{0BF14FDE-8EDC-499E-BFB3-02800B486656}">
      <dgm:prSet phldrT="[文本]"/>
      <dgm:spPr>
        <a:solidFill>
          <a:schemeClr val="accent2">
            <a:lumMod val="60000"/>
            <a:lumOff val="40000"/>
          </a:schemeClr>
        </a:solidFill>
        <a:ln>
          <a:noFill/>
        </a:ln>
      </dgm:spPr>
      <dgm:t>
        <a:bodyPr/>
        <a:lstStyle/>
        <a:p>
          <a:r>
            <a:rPr lang="zh-CN" altLang="en-US"/>
            <a:t>开始部分</a:t>
          </a:r>
        </a:p>
      </dgm:t>
    </dgm:pt>
    <dgm:pt modelId="{30864B34-BC32-4A53-A3D0-DA8F869DD391}" type="sibTrans" cxnId="{EF0554D9-22C8-431C-9CFA-1CF1AF7C45A0}">
      <dgm:prSet/>
      <dgm:spPr/>
      <dgm:t>
        <a:bodyPr/>
        <a:lstStyle/>
        <a:p>
          <a:endParaRPr lang="zh-CN" altLang="en-US"/>
        </a:p>
      </dgm:t>
    </dgm:pt>
    <dgm:pt modelId="{A44D2D35-A915-49CE-9B79-2CF929FE3E74}" type="parTrans" cxnId="{86AEAEC8-82AD-4728-8C10-2A2AE28AB885}">
      <dgm:prSet/>
      <dgm:spPr/>
      <dgm:t>
        <a:bodyPr/>
        <a:lstStyle/>
        <a:p>
          <a:endParaRPr lang="zh-CN" altLang="en-US"/>
        </a:p>
      </dgm:t>
    </dgm:pt>
    <dgm:pt modelId="{2FB58619-663C-4B7A-BDC2-5A2122B38CAE}">
      <dgm:prSet/>
      <dgm:spPr>
        <a:gradFill rotWithShape="0">
          <a:gsLst>
            <a:gs pos="0">
              <a:schemeClr val="accent2">
                <a:shade val="50000"/>
                <a:hueOff val="0"/>
                <a:satOff val="-26269"/>
                <a:lumOff val="2747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-26269"/>
                <a:lumOff val="2747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-26269"/>
                <a:lumOff val="2747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</dgm:spPr>
      <dgm:t>
        <a:bodyPr/>
        <a:lstStyle/>
        <a:p>
          <a:r>
            <a:rPr lang="zh-CN" altLang="en-US"/>
            <a:t>准备部分</a:t>
          </a:r>
        </a:p>
      </dgm:t>
    </dgm:pt>
    <dgm:pt modelId="{79C37405-5C07-4649-8C0C-E6DA8CBB653E}" type="sibTrans" cxnId="{86AEAEC8-82AD-4728-8C10-2A2AE28AB885}">
      <dgm:prSet/>
      <dgm:spPr/>
      <dgm:t>
        <a:bodyPr/>
        <a:lstStyle/>
        <a:p>
          <a:endParaRPr lang="zh-CN" altLang="en-US"/>
        </a:p>
      </dgm:t>
    </dgm:pt>
    <dgm:pt modelId="{A1DC17B3-6CD5-48BC-8DD2-2D16706BE0B4}" type="parTrans" cxnId="{512125B8-42FD-4DA4-854D-9805E923240D}">
      <dgm:prSet/>
      <dgm:spPr/>
      <dgm:t>
        <a:bodyPr/>
        <a:lstStyle/>
        <a:p>
          <a:endParaRPr lang="zh-CN" altLang="en-US"/>
        </a:p>
      </dgm:t>
    </dgm:pt>
    <dgm:pt modelId="{7000FC1C-257B-4CC4-9AD6-A7667CEBC53B}">
      <dgm:prSet phldrT="[文本]"/>
      <dgm:spPr>
        <a:solidFill>
          <a:schemeClr val="accent6"/>
        </a:solidFill>
        <a:ln>
          <a:noFill/>
        </a:ln>
      </dgm:spPr>
      <dgm:t>
        <a:bodyPr/>
        <a:lstStyle/>
        <a:p>
          <a:r>
            <a:rPr lang="zh-CN" altLang="en-US"/>
            <a:t>基本部分</a:t>
          </a:r>
        </a:p>
      </dgm:t>
    </dgm:pt>
    <dgm:pt modelId="{FA93A6E2-F0A7-489E-B145-A219591F2C30}" type="sibTrans" cxnId="{512125B8-42FD-4DA4-854D-9805E923240D}">
      <dgm:prSet/>
      <dgm:spPr/>
      <dgm:t>
        <a:bodyPr/>
        <a:lstStyle/>
        <a:p>
          <a:endParaRPr lang="zh-CN" altLang="en-US"/>
        </a:p>
      </dgm:t>
    </dgm:pt>
    <dgm:pt modelId="{9690C205-149F-4D1E-917D-B1F0F5340173}" type="parTrans" cxnId="{24564692-3063-47AD-B9EB-881535E2C846}">
      <dgm:prSet/>
      <dgm:spPr/>
      <dgm:t>
        <a:bodyPr/>
        <a:lstStyle/>
        <a:p>
          <a:endParaRPr lang="zh-CN" altLang="en-US"/>
        </a:p>
      </dgm:t>
    </dgm:pt>
    <dgm:pt modelId="{E70A8D94-A1AC-4024-B0CC-2A264237DB4D}">
      <dgm:prSet phldrT="[文本]"/>
      <dgm:spPr>
        <a:gradFill rotWithShape="0">
          <a:gsLst>
            <a:gs pos="0">
              <a:schemeClr val="accent2">
                <a:shade val="50000"/>
                <a:hueOff val="0"/>
                <a:satOff val="-26269"/>
                <a:lumOff val="2747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-26269"/>
                <a:lumOff val="2747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-26269"/>
                <a:lumOff val="2747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</dgm:spPr>
      <dgm:t>
        <a:bodyPr/>
        <a:lstStyle/>
        <a:p>
          <a:r>
            <a:rPr lang="zh-CN" altLang="en-US"/>
            <a:t>结束部分</a:t>
          </a:r>
        </a:p>
      </dgm:t>
    </dgm:pt>
    <dgm:pt modelId="{E5FD9A64-241F-4FCC-94FD-BDDE6C1ACDDE}" type="sibTrans" cxnId="{24564692-3063-47AD-B9EB-881535E2C846}">
      <dgm:prSet/>
      <dgm:spPr/>
      <dgm:t>
        <a:bodyPr/>
        <a:lstStyle/>
        <a:p>
          <a:endParaRPr lang="zh-CN" altLang="en-US"/>
        </a:p>
      </dgm:t>
    </dgm:pt>
    <dgm:pt modelId="{A3A869AD-6345-436B-AD7E-E48DB50F4732}" type="pres">
      <dgm:prSet presAssocID="{CD022672-ABFA-4996-B600-7C2B3E7B855F}" presName="CompostProcess">
        <dgm:presLayoutVars>
          <dgm:dir/>
          <dgm:resizeHandles val="exact"/>
        </dgm:presLayoutVars>
      </dgm:prSet>
      <dgm:spPr/>
      <dgm:t>
        <a:bodyPr/>
        <a:lstStyle/>
        <a:p/>
      </dgm:t>
    </dgm:pt>
    <dgm:pt modelId="{E7C0718C-0714-4FC1-B3D2-D7F4C2373B7D}" type="pres">
      <dgm:prSet presAssocID="{CD022672-ABFA-4996-B600-7C2B3E7B855F}" presName="arrow" presStyleLbl="bgShp" presStyleCnt="1"/>
      <dgm:spPr/>
      <dgm:t>
        <a:bodyPr/>
        <a:lstStyle/>
        <a:p/>
      </dgm:t>
    </dgm:pt>
    <dgm:pt modelId="{B3E9F51C-6B91-43B4-9F7B-495D7B27B478}" type="pres">
      <dgm:prSet presAssocID="{CD022672-ABFA-4996-B600-7C2B3E7B855F}" presName="linearProcess"/>
      <dgm:spPr/>
      <dgm:t>
        <a:bodyPr/>
        <a:lstStyle/>
        <a:p/>
      </dgm:t>
    </dgm:pt>
    <dgm:pt modelId="{2EB78487-D385-4419-B6B5-6865BAD85471}" type="pres">
      <dgm:prSet presAssocID="{0BF14FDE-8EDC-499E-BFB3-02800B486656}" presName="textNode" presStyleLbl="node1" presStyleCnt="4">
        <dgm:presLayoutVars>
          <dgm:bulletEnabled val="1"/>
        </dgm:presLayoutVars>
      </dgm:prSet>
      <dgm:spPr/>
      <dgm:t>
        <a:bodyPr/>
        <a:lstStyle/>
        <a:p/>
      </dgm:t>
    </dgm:pt>
    <dgm:pt modelId="{A6016332-480D-4ED4-903E-E74768FBA218}" type="pres">
      <dgm:prSet presAssocID="{30864B34-BC32-4A53-A3D0-DA8F869DD391}" presName="sibTrans"/>
      <dgm:spPr/>
      <dgm:t>
        <a:bodyPr/>
        <a:lstStyle/>
        <a:p/>
      </dgm:t>
    </dgm:pt>
    <dgm:pt modelId="{C6C025A4-C37C-4A07-B58F-52B90C702A66}" type="pres">
      <dgm:prSet presAssocID="{2FB58619-663C-4B7A-BDC2-5A2122B38CAE}" presName="textNode" presStyleLbl="node1" presStyleIdx="1" presStyleCnt="4">
        <dgm:presLayoutVars>
          <dgm:bulletEnabled val="1"/>
        </dgm:presLayoutVars>
      </dgm:prSet>
      <dgm:spPr/>
      <dgm:t>
        <a:bodyPr/>
        <a:lstStyle/>
        <a:p/>
      </dgm:t>
    </dgm:pt>
    <dgm:pt modelId="{0190F829-6856-4BD3-855A-1696B896B78C}" type="pres">
      <dgm:prSet presAssocID="{79C37405-5C07-4649-8C0C-E6DA8CBB653E}" presName="sibTrans"/>
      <dgm:spPr/>
      <dgm:t>
        <a:bodyPr/>
        <a:lstStyle/>
        <a:p/>
      </dgm:t>
    </dgm:pt>
    <dgm:pt modelId="{B10D686A-EFAC-48E1-B1B2-591702798918}" type="pres">
      <dgm:prSet presAssocID="{7000FC1C-257B-4CC4-9AD6-A7667CEBC53B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/>
      </dgm:t>
    </dgm:pt>
    <dgm:pt modelId="{8F81BF90-C1E9-4A9C-80DE-3C75FB293B4A}" type="pres">
      <dgm:prSet presAssocID="{FA93A6E2-F0A7-489E-B145-A219591F2C30}" presName="sibTrans"/>
      <dgm:spPr/>
      <dgm:t>
        <a:bodyPr/>
        <a:lstStyle/>
        <a:p/>
      </dgm:t>
    </dgm:pt>
    <dgm:pt modelId="{A101E1D0-3DE9-4D78-A0B9-8F50B0E773DF}" type="pres">
      <dgm:prSet presAssocID="{E70A8D94-A1AC-4024-B0CC-2A264237DB4D}" presName="textNode" presStyleLbl="node1" presStyleIdx="3" presStyleCnt="4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EF0554D9-22C8-431C-9CFA-1CF1AF7C45A0}" srcId="{CD022672-ABFA-4996-B600-7C2B3E7B855F}" destId="{0BF14FDE-8EDC-499E-BFB3-02800B486656}" srcOrd="0" destOrd="0" parTransId="{91CC9085-C8A7-4097-8D31-5D52883AFFF0}" sibTransId="{30864B34-BC32-4A53-A3D0-DA8F869DD391}"/>
    <dgm:cxn modelId="{86AEAEC8-82AD-4728-8C10-2A2AE28AB885}" srcId="{CD022672-ABFA-4996-B600-7C2B3E7B855F}" destId="{2FB58619-663C-4B7A-BDC2-5A2122B38CAE}" srcOrd="1" destOrd="0" parTransId="{A44D2D35-A915-49CE-9B79-2CF929FE3E74}" sibTransId="{79C37405-5C07-4649-8C0C-E6DA8CBB653E}"/>
    <dgm:cxn modelId="{512125B8-42FD-4DA4-854D-9805E923240D}" srcId="{CD022672-ABFA-4996-B600-7C2B3E7B855F}" destId="{7000FC1C-257B-4CC4-9AD6-A7667CEBC53B}" srcOrd="2" destOrd="0" parTransId="{A1DC17B3-6CD5-48BC-8DD2-2D16706BE0B4}" sibTransId="{FA93A6E2-F0A7-489E-B145-A219591F2C30}"/>
    <dgm:cxn modelId="{24564692-3063-47AD-B9EB-881535E2C846}" srcId="{CD022672-ABFA-4996-B600-7C2B3E7B855F}" destId="{E70A8D94-A1AC-4024-B0CC-2A264237DB4D}" srcOrd="3" destOrd="0" parTransId="{9690C205-149F-4D1E-917D-B1F0F5340173}" sibTransId="{E5FD9A64-241F-4FCC-94FD-BDDE6C1ACDDE}"/>
    <dgm:cxn modelId="{55D36390-63FC-43A9-82F4-D4D865C670F7}" type="presOf" srcId="{CD022672-ABFA-4996-B600-7C2B3E7B855F}" destId="{A3A869AD-6345-436B-AD7E-E48DB50F4732}" srcOrd="0" destOrd="0" presId="urn:microsoft.com/office/officeart/2005/8/layout/hProcess9#1"/>
    <dgm:cxn modelId="{ABC8233E-CE97-4163-8BA6-91E745F34AAF}" type="presParOf" srcId="{A3A869AD-6345-436B-AD7E-E48DB50F4732}" destId="{E7C0718C-0714-4FC1-B3D2-D7F4C2373B7D}" srcOrd="0" destOrd="0" presId="urn:microsoft.com/office/officeart/2005/8/layout/hProcess9#1"/>
    <dgm:cxn modelId="{6AF27D0A-02AA-45C8-9282-07611E1A0BC8}" type="presParOf" srcId="{A3A869AD-6345-436B-AD7E-E48DB50F4732}" destId="{B3E9F51C-6B91-43B4-9F7B-495D7B27B478}" srcOrd="1" destOrd="0" presId="urn:microsoft.com/office/officeart/2005/8/layout/hProcess9#1"/>
    <dgm:cxn modelId="{6D6EFC89-0840-472A-A7E3-98769B70AD9B}" type="presParOf" srcId="{B3E9F51C-6B91-43B4-9F7B-495D7B27B478}" destId="{2EB78487-D385-4419-B6B5-6865BAD85471}" srcOrd="0" destOrd="0" presId="urn:microsoft.com/office/officeart/2005/8/layout/hProcess9#1"/>
    <dgm:cxn modelId="{18332198-2AAD-486A-BAE3-43A19C4E7AFD}" type="presOf" srcId="{0BF14FDE-8EDC-499E-BFB3-02800B486656}" destId="{2EB78487-D385-4419-B6B5-6865BAD85471}" srcOrd="0" destOrd="0" presId="urn:microsoft.com/office/officeart/2005/8/layout/hProcess9#1"/>
    <dgm:cxn modelId="{158FE661-63EB-445B-B098-9FA70E695D5C}" type="presParOf" srcId="{B3E9F51C-6B91-43B4-9F7B-495D7B27B478}" destId="{A6016332-480D-4ED4-903E-E74768FBA218}" srcOrd="1" destOrd="0" presId="urn:microsoft.com/office/officeart/2005/8/layout/hProcess9#1"/>
    <dgm:cxn modelId="{DCE629F3-6F7D-4BAE-970E-48E9114D5AF5}" type="presParOf" srcId="{B3E9F51C-6B91-43B4-9F7B-495D7B27B478}" destId="{C6C025A4-C37C-4A07-B58F-52B90C702A66}" srcOrd="2" destOrd="0" presId="urn:microsoft.com/office/officeart/2005/8/layout/hProcess9#1"/>
    <dgm:cxn modelId="{4DE18B1E-232E-4869-A6A1-3BE2DB1395DC}" type="presOf" srcId="{2FB58619-663C-4B7A-BDC2-5A2122B38CAE}" destId="{C6C025A4-C37C-4A07-B58F-52B90C702A66}" srcOrd="0" destOrd="0" presId="urn:microsoft.com/office/officeart/2005/8/layout/hProcess9#1"/>
    <dgm:cxn modelId="{7D90B5CF-1EB9-4E48-BB97-B70CF6D58C68}" type="presParOf" srcId="{B3E9F51C-6B91-43B4-9F7B-495D7B27B478}" destId="{0190F829-6856-4BD3-855A-1696B896B78C}" srcOrd="3" destOrd="0" presId="urn:microsoft.com/office/officeart/2005/8/layout/hProcess9#1"/>
    <dgm:cxn modelId="{2B9575A4-4CB7-459C-8527-E6EB06813DBD}" type="presParOf" srcId="{B3E9F51C-6B91-43B4-9F7B-495D7B27B478}" destId="{B10D686A-EFAC-48E1-B1B2-591702798918}" srcOrd="4" destOrd="0" presId="urn:microsoft.com/office/officeart/2005/8/layout/hProcess9#1"/>
    <dgm:cxn modelId="{C03387C1-2D4E-46B3-8AF5-96172ED3E44F}" type="presOf" srcId="{7000FC1C-257B-4CC4-9AD6-A7667CEBC53B}" destId="{B10D686A-EFAC-48E1-B1B2-591702798918}" srcOrd="0" destOrd="0" presId="urn:microsoft.com/office/officeart/2005/8/layout/hProcess9#1"/>
    <dgm:cxn modelId="{C17C6716-950A-46BE-B562-83FF84A49553}" type="presParOf" srcId="{B3E9F51C-6B91-43B4-9F7B-495D7B27B478}" destId="{8F81BF90-C1E9-4A9C-80DE-3C75FB293B4A}" srcOrd="5" destOrd="0" presId="urn:microsoft.com/office/officeart/2005/8/layout/hProcess9#1"/>
    <dgm:cxn modelId="{1F6B48D9-01E7-45E1-84EE-58C85BFAB018}" type="presParOf" srcId="{B3E9F51C-6B91-43B4-9F7B-495D7B27B478}" destId="{A101E1D0-3DE9-4D78-A0B9-8F50B0E773DF}" srcOrd="6" destOrd="0" presId="urn:microsoft.com/office/officeart/2005/8/layout/hProcess9#1"/>
    <dgm:cxn modelId="{65373287-A005-44AA-BAD1-08A28E5F7179}" type="presOf" srcId="{E70A8D94-A1AC-4024-B0CC-2A264237DB4D}" destId="{A101E1D0-3DE9-4D78-A0B9-8F50B0E773DF}" srcOrd="0" destOrd="0" presId="urn:microsoft.com/office/officeart/2005/8/layout/hProcess9#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33F79F27-FE61-4857-8491-478CBD4C1E5C}" type="doc">
      <dgm:prSet loTypeId="urn:microsoft.com/office/officeart/2005/8/layout/bProcess3#1" loCatId="process" qsTypeId="urn:microsoft.com/office/officeart/2005/8/quickstyle/simple1#1" qsCatId="simple" csTypeId="urn:microsoft.com/office/officeart/2005/8/colors/accent2_1#1" csCatId="accent2" phldr="1"/>
      <dgm:spPr/>
      <dgm:t>
        <a:bodyPr/>
        <a:lstStyle/>
        <a:p>
          <a:endParaRPr lang="zh-CN" altLang="en-US"/>
        </a:p>
      </dgm:t>
    </dgm:pt>
    <dgm:pt modelId="{55B4742F-01FC-476B-A415-EE5285F35823}" type="parTrans" cxnId="{14E0C5FE-4BBF-4EB6-A3D1-1884DACC1AAE}">
      <dgm:prSet/>
      <dgm:spPr/>
      <dgm:t>
        <a:bodyPr/>
        <a:lstStyle/>
        <a:p>
          <a:endParaRPr lang="zh-CN" altLang="en-US"/>
        </a:p>
      </dgm:t>
    </dgm:pt>
    <dgm:pt modelId="{74304734-25A5-4655-898F-9127B9D10806}">
      <dgm:prSet phldrT="[文本]"/>
      <dgm:spPr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b="1">
              <a:latin typeface="黑体" pitchFamily="49" charset="-122"/>
              <a:ea typeface="黑体" pitchFamily="49" charset="-122"/>
              <a:cs typeface="+mn-ea"/>
            </a:rPr>
            <a:t>学生通过三次体验说出自己的感受</a:t>
          </a:r>
          <a:endParaRPr lang="zh-CN" altLang="en-US"/>
        </a:p>
      </dgm:t>
    </dgm:pt>
    <dgm:pt modelId="{0CC81D51-5491-4BA6-8C77-33387BC9B91C}" type="sibTrans" cxnId="{14E0C5FE-4BBF-4EB6-A3D1-1884DACC1AAE}">
      <dgm:prSet/>
      <dgm:spPr>
        <a:noFill/>
        <a:ln>
          <a:solidFill>
            <a:prstClr val="black"/>
          </a:solidFill>
          <a:tailEnd type="arrow" w="lg" len="med"/>
        </a:ln>
      </dgm:spPr>
      <dgm:t>
        <a:bodyPr/>
        <a:lstStyle/>
        <a:p>
          <a:endParaRPr lang="zh-CN" altLang="en-US"/>
        </a:p>
      </dgm:t>
    </dgm:pt>
    <dgm:pt modelId="{0EA6D55A-9181-4F12-BCF7-9E0EF64C457A}" type="parTrans" cxnId="{BF5F08FF-4460-41C1-A632-0D0017A2C726}">
      <dgm:prSet/>
      <dgm:spPr/>
      <dgm:t>
        <a:bodyPr/>
        <a:lstStyle/>
        <a:p>
          <a:endParaRPr lang="zh-CN" altLang="en-US"/>
        </a:p>
      </dgm:t>
    </dgm:pt>
    <dgm:pt modelId="{B1F7C4CE-2813-4FED-A138-B001EBEF7E51}">
      <dgm:prSet phldrT="[文本]"/>
      <dgm:spPr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b="1">
              <a:latin typeface="黑体" pitchFamily="49" charset="-122"/>
              <a:ea typeface="黑体" pitchFamily="49" charset="-122"/>
              <a:cs typeface="+mn-ea"/>
              <a:hlinkClick r:id="rId1" action="ppaction://hlinkfile"/>
            </a:rPr>
            <a:t>教师示范</a:t>
          </a:r>
          <a:r>
            <a:rPr lang="en-US" altLang="zh-CN" b="1">
              <a:latin typeface="黑体" pitchFamily="49" charset="-122"/>
              <a:ea typeface="黑体" pitchFamily="49" charset="-122"/>
              <a:cs typeface="+mn-ea"/>
              <a:hlinkClick r:id="rId1" action="ppaction://hlinkfile"/>
            </a:rPr>
            <a:t>,</a:t>
          </a:r>
          <a:r>
            <a:rPr lang="zh-CN" altLang="en-US" b="1">
              <a:latin typeface="黑体" pitchFamily="49" charset="-122"/>
              <a:ea typeface="黑体" pitchFamily="49" charset="-122"/>
              <a:cs typeface="+mn-ea"/>
              <a:hlinkClick r:id="rId1" action="ppaction://hlinkfile"/>
            </a:rPr>
            <a:t>学生认真观察</a:t>
          </a:r>
          <a:endParaRPr lang="zh-CN" altLang="en-US"/>
        </a:p>
      </dgm:t>
    </dgm:pt>
    <dgm:pt modelId="{03B657F5-49BF-4B1A-84A5-B3CF2B91800C}" type="sibTrans" cxnId="{BF5F08FF-4460-41C1-A632-0D0017A2C726}">
      <dgm:prSet/>
      <dgm:spPr>
        <a:noFill/>
        <a:ln>
          <a:solidFill>
            <a:prstClr val="black"/>
          </a:solidFill>
          <a:tailEnd type="arrow" w="lg" len="med"/>
        </a:ln>
      </dgm:spPr>
      <dgm:t>
        <a:bodyPr/>
        <a:lstStyle/>
        <a:p>
          <a:endParaRPr lang="zh-CN" altLang="en-US"/>
        </a:p>
      </dgm:t>
    </dgm:pt>
    <dgm:pt modelId="{AB5C6877-7820-4FCD-826B-A078EFD95000}" type="parTrans" cxnId="{E071A5C1-5999-4BE4-8964-24985D75C10A}">
      <dgm:prSet/>
      <dgm:spPr/>
      <dgm:t>
        <a:bodyPr/>
        <a:lstStyle/>
        <a:p>
          <a:endParaRPr lang="zh-CN" altLang="en-US"/>
        </a:p>
      </dgm:t>
    </dgm:pt>
    <dgm:pt modelId="{A7392F0C-EC47-4BD7-A22C-204838A6844C}">
      <dgm:prSet phldrT="[文本]"/>
      <dgm:spPr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b="1">
              <a:latin typeface="黑体" pitchFamily="49" charset="-122"/>
              <a:ea typeface="黑体" pitchFamily="49" charset="-122"/>
              <a:cs typeface="+mn-ea"/>
            </a:rPr>
            <a:t>学生摆动腿、起跨腿原地模仿练习，教师巡回指导，</a:t>
          </a:r>
          <a:r>
            <a:rPr lang="zh-CN" altLang="zh-CN" b="1"/>
            <a:t>纠正错误</a:t>
          </a:r>
          <a:endParaRPr lang="zh-CN" altLang="en-US"/>
        </a:p>
      </dgm:t>
    </dgm:pt>
    <dgm:pt modelId="{94083C71-1CEF-4D9F-A2FC-8F557D382EC2}" type="sibTrans" cxnId="{E071A5C1-5999-4BE4-8964-24985D75C10A}">
      <dgm:prSet/>
      <dgm:spPr>
        <a:noFill/>
        <a:ln>
          <a:solidFill>
            <a:prstClr val="black"/>
          </a:solidFill>
          <a:tailEnd type="arrow" w="lg" len="med"/>
        </a:ln>
      </dgm:spPr>
      <dgm:t>
        <a:bodyPr/>
        <a:lstStyle/>
        <a:p>
          <a:endParaRPr lang="zh-CN" altLang="en-US"/>
        </a:p>
      </dgm:t>
    </dgm:pt>
    <dgm:pt modelId="{12258782-768F-40C8-8AA7-63D2E72A17F3}" type="parTrans" cxnId="{2098152F-C9B4-40CD-87AE-7DA87BDBB64E}">
      <dgm:prSet/>
      <dgm:spPr/>
      <dgm:t>
        <a:bodyPr/>
        <a:lstStyle/>
        <a:p>
          <a:endParaRPr lang="zh-CN" altLang="en-US"/>
        </a:p>
      </dgm:t>
    </dgm:pt>
    <dgm:pt modelId="{B7A0B9D7-32D4-406D-9087-5A8B80A0BE37}">
      <dgm:prSet phldrT="[文本]"/>
      <dgm:spPr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zh-CN" b="1"/>
            <a:t>行进间（</a:t>
          </a:r>
          <a:r>
            <a:rPr lang="en-US" altLang="zh-CN" b="1"/>
            <a:t>3-5</a:t>
          </a:r>
          <a:r>
            <a:rPr lang="zh-CN" altLang="zh-CN" b="1"/>
            <a:t>步）跨单个直立的小垫子</a:t>
          </a:r>
          <a:endParaRPr lang="zh-CN" altLang="en-US"/>
        </a:p>
      </dgm:t>
    </dgm:pt>
    <dgm:pt modelId="{0ACF91A3-A554-46AA-BD7C-E1FD88010137}" type="sibTrans" cxnId="{2098152F-C9B4-40CD-87AE-7DA87BDBB64E}">
      <dgm:prSet/>
      <dgm:spPr>
        <a:noFill/>
        <a:ln>
          <a:solidFill>
            <a:prstClr val="black"/>
          </a:solidFill>
          <a:tailEnd type="arrow" w="lg" len="med"/>
        </a:ln>
      </dgm:spPr>
      <dgm:t>
        <a:bodyPr/>
        <a:lstStyle/>
        <a:p>
          <a:endParaRPr lang="zh-CN" altLang="en-US"/>
        </a:p>
      </dgm:t>
    </dgm:pt>
    <dgm:pt modelId="{9951BEC2-5961-4945-B783-074732302486}" type="parTrans" cxnId="{4B8B75F2-60D8-49C9-9838-E41364C12BCF}">
      <dgm:prSet/>
      <dgm:spPr/>
      <dgm:t>
        <a:bodyPr/>
        <a:lstStyle/>
        <a:p>
          <a:endParaRPr lang="zh-CN" altLang="en-US"/>
        </a:p>
      </dgm:t>
    </dgm:pt>
    <dgm:pt modelId="{D0BAE88D-FFE6-46E1-83C6-1F4FF9CB9FB2}">
      <dgm:prSet/>
      <dgm:spPr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b="1">
              <a:latin typeface="黑体" pitchFamily="49" charset="-122"/>
              <a:ea typeface="黑体" pitchFamily="49" charset="-122"/>
              <a:cs typeface="+mn-ea"/>
            </a:rPr>
            <a:t>教师讲解评价，对易犯错误进行</a:t>
          </a:r>
          <a:r>
            <a:rPr lang="zh-CN" altLang="zh-CN" b="1"/>
            <a:t>纠正</a:t>
          </a:r>
          <a:endParaRPr lang="zh-CN" altLang="en-US"/>
        </a:p>
      </dgm:t>
    </dgm:pt>
    <dgm:pt modelId="{1B4CBF6C-2703-4BE7-8331-1663419ED412}" type="sibTrans" cxnId="{4B8B75F2-60D8-49C9-9838-E41364C12BCF}">
      <dgm:prSet/>
      <dgm:spPr>
        <a:noFill/>
        <a:ln>
          <a:solidFill>
            <a:prstClr val="black"/>
          </a:solidFill>
          <a:tailEnd type="arrow" w="lg" len="med"/>
        </a:ln>
      </dgm:spPr>
      <dgm:t>
        <a:bodyPr/>
        <a:lstStyle/>
        <a:p>
          <a:endParaRPr lang="zh-CN" altLang="en-US"/>
        </a:p>
      </dgm:t>
    </dgm:pt>
    <dgm:pt modelId="{3083A746-633F-45FD-BA4D-798C95B44325}" type="parTrans" cxnId="{0A12E618-E1B4-41C7-AAB2-F5BB0A750861}">
      <dgm:prSet/>
      <dgm:spPr/>
      <dgm:t>
        <a:bodyPr/>
        <a:lstStyle/>
        <a:p>
          <a:endParaRPr lang="zh-CN" altLang="en-US"/>
        </a:p>
      </dgm:t>
    </dgm:pt>
    <dgm:pt modelId="{B0E5FA0B-DEE3-4E70-AF84-12DD08FA98D4}">
      <dgm:prSet/>
      <dgm:spPr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zh-CN" b="1"/>
            <a:t>行进间连续跨越四个直立的小垫子</a:t>
          </a:r>
          <a:endParaRPr lang="zh-CN" altLang="en-US"/>
        </a:p>
      </dgm:t>
    </dgm:pt>
    <dgm:pt modelId="{5CA07A30-123F-4F06-A68F-5B605DCADD25}" type="sibTrans" cxnId="{0A12E618-E1B4-41C7-AAB2-F5BB0A750861}">
      <dgm:prSet/>
      <dgm:spPr>
        <a:noFill/>
        <a:ln>
          <a:solidFill>
            <a:prstClr val="black"/>
          </a:solidFill>
          <a:tailEnd type="arrow" w="lg" len="med"/>
        </a:ln>
      </dgm:spPr>
      <dgm:t>
        <a:bodyPr/>
        <a:lstStyle/>
        <a:p>
          <a:endParaRPr lang="zh-CN" altLang="en-US"/>
        </a:p>
      </dgm:t>
    </dgm:pt>
    <dgm:pt modelId="{F3BBB2CA-ED18-4652-84C9-B3D260751A86}" type="parTrans" cxnId="{FA1DC473-9C9E-45E2-90BC-2925CEDDA876}">
      <dgm:prSet/>
      <dgm:spPr/>
      <dgm:t>
        <a:bodyPr/>
        <a:lstStyle/>
        <a:p>
          <a:endParaRPr lang="zh-CN" altLang="en-US"/>
        </a:p>
      </dgm:t>
    </dgm:pt>
    <dgm:pt modelId="{3EBAA3B2-CC7F-47A1-BFF0-A9189AD8FAA9}">
      <dgm:prSet/>
      <dgm:spPr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zh-CN" b="1"/>
            <a:t>每组推选一名学生展示比赛 ，师生对其进行评价 ，大家一起总结出技术要领</a:t>
          </a:r>
          <a:r>
            <a:rPr lang="zh-CN" altLang="en-US" b="1">
              <a:latin typeface="黑体" pitchFamily="49" charset="-122"/>
              <a:ea typeface="黑体" pitchFamily="49" charset="-122"/>
              <a:cs typeface="+mn-ea"/>
            </a:rPr>
            <a:t> </a:t>
          </a:r>
          <a:endParaRPr lang="zh-CN" altLang="en-US"/>
        </a:p>
      </dgm:t>
    </dgm:pt>
    <dgm:pt modelId="{6380C5AA-4486-40DE-9E0A-300F6B0FEFB5}" type="sibTrans" cxnId="{FA1DC473-9C9E-45E2-90BC-2925CEDDA876}">
      <dgm:prSet/>
      <dgm:spPr>
        <a:noFill/>
        <a:ln>
          <a:solidFill>
            <a:prstClr val="black"/>
          </a:solidFill>
          <a:tailEnd type="arrow" w="lg" len="med"/>
        </a:ln>
      </dgm:spPr>
      <dgm:t>
        <a:bodyPr/>
        <a:lstStyle/>
        <a:p>
          <a:endParaRPr lang="zh-CN" altLang="en-US"/>
        </a:p>
      </dgm:t>
    </dgm:pt>
    <dgm:pt modelId="{7D369155-06E1-415F-A31C-0959869377C8}" type="parTrans" cxnId="{16BE8875-0068-40AE-99A4-47DF003B73D3}">
      <dgm:prSet/>
      <dgm:spPr/>
      <dgm:t>
        <a:bodyPr/>
        <a:lstStyle/>
        <a:p>
          <a:endParaRPr lang="zh-CN" altLang="en-US"/>
        </a:p>
      </dgm:t>
    </dgm:pt>
    <dgm:pt modelId="{68F20A33-19C6-4A36-B71B-93F1AA4F6CCB}">
      <dgm:prSet/>
      <dgm:spPr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zh-CN" b="1"/>
            <a:t>分层次练习</a:t>
          </a:r>
          <a:endParaRPr lang="zh-CN" altLang="en-US" b="1">
            <a:latin typeface="黑体" pitchFamily="49" charset="-122"/>
            <a:ea typeface="黑体" pitchFamily="49" charset="-122"/>
            <a:cs typeface="+mn-ea"/>
          </a:endParaRPr>
        </a:p>
      </dgm:t>
    </dgm:pt>
    <dgm:pt modelId="{9B3AB3A4-3348-4B4F-A1E3-BEBEF2282085}" type="sibTrans" cxnId="{16BE8875-0068-40AE-99A4-47DF003B73D3}">
      <dgm:prSet/>
      <dgm:spPr>
        <a:noFill/>
        <a:ln>
          <a:solidFill>
            <a:prstClr val="black"/>
          </a:solidFill>
          <a:tailEnd type="arrow" w="lg" len="med"/>
        </a:ln>
      </dgm:spPr>
      <dgm:t>
        <a:bodyPr/>
        <a:lstStyle/>
        <a:p>
          <a:endParaRPr lang="zh-CN" altLang="en-US"/>
        </a:p>
      </dgm:t>
    </dgm:pt>
    <dgm:pt modelId="{63302627-E218-4D95-A3FD-7FCB02D5FF2E}" type="parTrans" cxnId="{1D2FADCD-5170-47CB-828C-03094F4C9479}">
      <dgm:prSet/>
      <dgm:spPr/>
      <dgm:t>
        <a:bodyPr/>
        <a:lstStyle/>
        <a:p>
          <a:endParaRPr lang="zh-CN" altLang="en-US"/>
        </a:p>
      </dgm:t>
    </dgm:pt>
    <dgm:pt modelId="{C7429101-F351-4F6E-80C4-75BC51F4C043}">
      <dgm:prSet/>
      <dgm:spPr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zh-CN" b="1"/>
            <a:t>课课练</a:t>
          </a:r>
          <a:endParaRPr lang="zh-CN" altLang="en-US" b="1">
            <a:latin typeface="黑体" pitchFamily="49" charset="-122"/>
            <a:ea typeface="黑体" pitchFamily="49" charset="-122"/>
            <a:cs typeface="+mn-ea"/>
          </a:endParaRPr>
        </a:p>
      </dgm:t>
    </dgm:pt>
    <dgm:pt modelId="{F5FA1758-E18A-4FFD-B99C-D65FB307FD78}" type="sibTrans" cxnId="{1D2FADCD-5170-47CB-828C-03094F4C9479}">
      <dgm:prSet/>
      <dgm:spPr/>
      <dgm:t>
        <a:bodyPr/>
        <a:lstStyle/>
        <a:p>
          <a:endParaRPr lang="zh-CN" altLang="en-US"/>
        </a:p>
      </dgm:t>
    </dgm:pt>
    <dgm:pt modelId="{147B6589-4313-4026-B7AD-DAEE1625C898}" type="pres">
      <dgm:prSet presAssocID="{33F79F27-FE61-4857-8491-478CBD4C1E5C}" presName="Name0">
        <dgm:presLayoutVars>
          <dgm:dir/>
          <dgm:resizeHandles val="exact"/>
        </dgm:presLayoutVars>
      </dgm:prSet>
      <dgm:spPr/>
      <dgm:t>
        <a:bodyPr/>
        <a:lstStyle/>
        <a:p/>
      </dgm:t>
    </dgm:pt>
    <dgm:pt modelId="{175228C0-3946-4112-9A2A-DF5FB1C1EDE0}" type="pres">
      <dgm:prSet presAssocID="{74304734-25A5-4655-898F-9127B9D10806}" presName="node" presStyleLbl="node1" presStyleCnt="9">
        <dgm:presLayoutVars>
          <dgm:bulletEnabled val="1"/>
        </dgm:presLayoutVars>
      </dgm:prSet>
      <dgm:spPr/>
      <dgm:t>
        <a:bodyPr/>
        <a:lstStyle/>
        <a:p/>
      </dgm:t>
    </dgm:pt>
    <dgm:pt modelId="{67DE035D-FA4B-46F3-A41B-535C8680038E}" type="pres">
      <dgm:prSet presAssocID="{0CC81D51-5491-4BA6-8C77-33387BC9B91C}" presName="sibTrans" presStyleLbl="sibTrans1D1" presStyleCnt="8"/>
      <dgm:spPr/>
      <dgm:t>
        <a:bodyPr/>
        <a:lstStyle/>
        <a:p/>
      </dgm:t>
    </dgm:pt>
    <dgm:pt modelId="{0915F687-2A4D-4F22-8418-40A709D92E3E}" type="pres">
      <dgm:prSet presAssocID="{0CC81D51-5491-4BA6-8C77-33387BC9B91C}" presName="connectorText" presStyleLbl="sibTrans2D1" presStyleCnt="8"/>
      <dgm:spPr/>
      <dgm:t>
        <a:bodyPr/>
        <a:lstStyle/>
        <a:p/>
      </dgm:t>
    </dgm:pt>
    <dgm:pt modelId="{8B6CFDE8-60B1-4D58-BAF9-ED2A3F8F36A3}" type="pres">
      <dgm:prSet presAssocID="{B1F7C4CE-2813-4FED-A138-B001EBEF7E51}" presName="node" presStyleLbl="node1" presStyleIdx="1" presStyleCnt="9">
        <dgm:presLayoutVars>
          <dgm:bulletEnabled val="1"/>
        </dgm:presLayoutVars>
      </dgm:prSet>
      <dgm:spPr/>
      <dgm:t>
        <a:bodyPr/>
        <a:lstStyle/>
        <a:p/>
      </dgm:t>
    </dgm:pt>
    <dgm:pt modelId="{2452D282-2E6F-465C-AEC9-2BA74124E176}" type="pres">
      <dgm:prSet presAssocID="{03B657F5-49BF-4B1A-84A5-B3CF2B91800C}" presName="sibTrans" presStyleLbl="sibTrans1D1" presStyleIdx="1" presStyleCnt="8"/>
      <dgm:spPr/>
      <dgm:t>
        <a:bodyPr/>
        <a:lstStyle/>
        <a:p/>
      </dgm:t>
    </dgm:pt>
    <dgm:pt modelId="{09C4E7E7-94EF-4C8E-B2ED-5443BBFA687C}" type="pres">
      <dgm:prSet presAssocID="{03B657F5-49BF-4B1A-84A5-B3CF2B91800C}" presName="connectorText" presStyleLbl="sibTrans2D1" presStyleIdx="1" presStyleCnt="8"/>
      <dgm:spPr/>
      <dgm:t>
        <a:bodyPr/>
        <a:lstStyle/>
        <a:p/>
      </dgm:t>
    </dgm:pt>
    <dgm:pt modelId="{52B21F8A-7A16-4CA2-9A33-1F53A53B9890}" type="pres">
      <dgm:prSet presAssocID="{A7392F0C-EC47-4BD7-A22C-204838A6844C}" presName="node" presStyleLbl="node1" presStyleIdx="2" presStyleCnt="9">
        <dgm:presLayoutVars>
          <dgm:bulletEnabled val="1"/>
        </dgm:presLayoutVars>
      </dgm:prSet>
      <dgm:spPr/>
      <dgm:t>
        <a:bodyPr/>
        <a:lstStyle/>
        <a:p/>
      </dgm:t>
    </dgm:pt>
    <dgm:pt modelId="{9AD59398-D05E-49A9-814E-DED5C0DC1189}" type="pres">
      <dgm:prSet presAssocID="{94083C71-1CEF-4D9F-A2FC-8F557D382EC2}" presName="sibTrans" presStyleLbl="sibTrans1D1" presStyleIdx="2" presStyleCnt="8"/>
      <dgm:spPr/>
      <dgm:t>
        <a:bodyPr/>
        <a:lstStyle/>
        <a:p/>
      </dgm:t>
    </dgm:pt>
    <dgm:pt modelId="{EDD7F54B-07FB-4DB2-9228-67FC60CA09B1}" type="pres">
      <dgm:prSet presAssocID="{94083C71-1CEF-4D9F-A2FC-8F557D382EC2}" presName="connectorText" presStyleLbl="sibTrans2D1" presStyleIdx="2" presStyleCnt="8"/>
      <dgm:spPr/>
      <dgm:t>
        <a:bodyPr/>
        <a:lstStyle/>
        <a:p/>
      </dgm:t>
    </dgm:pt>
    <dgm:pt modelId="{8623F84E-1C25-4EE1-9CDD-B90D528D3A26}" type="pres">
      <dgm:prSet presAssocID="{B7A0B9D7-32D4-406D-9087-5A8B80A0BE37}" presName="node" presStyleLbl="node1" presStyleIdx="3" presStyleCnt="9">
        <dgm:presLayoutVars>
          <dgm:bulletEnabled val="1"/>
        </dgm:presLayoutVars>
      </dgm:prSet>
      <dgm:spPr/>
      <dgm:t>
        <a:bodyPr/>
        <a:lstStyle/>
        <a:p/>
      </dgm:t>
    </dgm:pt>
    <dgm:pt modelId="{41F8FE3A-1E94-461E-B8B9-7F1D05B0C560}" type="pres">
      <dgm:prSet presAssocID="{0ACF91A3-A554-46AA-BD7C-E1FD88010137}" presName="sibTrans" presStyleLbl="sibTrans1D1" presStyleIdx="3" presStyleCnt="8"/>
      <dgm:spPr/>
      <dgm:t>
        <a:bodyPr/>
        <a:lstStyle/>
        <a:p/>
      </dgm:t>
    </dgm:pt>
    <dgm:pt modelId="{30CBC5D2-162C-4329-AE7A-53E41B971775}" type="pres">
      <dgm:prSet presAssocID="{0ACF91A3-A554-46AA-BD7C-E1FD88010137}" presName="connectorText" presStyleLbl="sibTrans2D1" presStyleIdx="3" presStyleCnt="8"/>
      <dgm:spPr/>
      <dgm:t>
        <a:bodyPr/>
        <a:lstStyle/>
        <a:p/>
      </dgm:t>
    </dgm:pt>
    <dgm:pt modelId="{8F5E94FE-1212-4F15-9FFF-9D5C2A67550B}" type="pres">
      <dgm:prSet presAssocID="{D0BAE88D-FFE6-46E1-83C6-1F4FF9CB9FB2}" presName="node" presStyleLbl="node1" presStyleIdx="4" presStyleCnt="9">
        <dgm:presLayoutVars>
          <dgm:bulletEnabled val="1"/>
        </dgm:presLayoutVars>
      </dgm:prSet>
      <dgm:spPr/>
      <dgm:t>
        <a:bodyPr/>
        <a:lstStyle/>
        <a:p/>
      </dgm:t>
    </dgm:pt>
    <dgm:pt modelId="{996121B1-A2C8-4AC5-981D-AC8D05CBF9A3}" type="pres">
      <dgm:prSet presAssocID="{1B4CBF6C-2703-4BE7-8331-1663419ED412}" presName="sibTrans" presStyleLbl="sibTrans1D1" presStyleIdx="4" presStyleCnt="8"/>
      <dgm:spPr/>
      <dgm:t>
        <a:bodyPr/>
        <a:lstStyle/>
        <a:p/>
      </dgm:t>
    </dgm:pt>
    <dgm:pt modelId="{1CDF0A71-2469-42B3-887C-277FF3C8E553}" type="pres">
      <dgm:prSet presAssocID="{1B4CBF6C-2703-4BE7-8331-1663419ED412}" presName="connectorText" presStyleLbl="sibTrans2D1" presStyleIdx="4" presStyleCnt="8"/>
      <dgm:spPr/>
      <dgm:t>
        <a:bodyPr/>
        <a:lstStyle/>
        <a:p/>
      </dgm:t>
    </dgm:pt>
    <dgm:pt modelId="{4DA367A0-7AAE-4C39-922C-9BEFA784DFE4}" type="pres">
      <dgm:prSet presAssocID="{B0E5FA0B-DEE3-4E70-AF84-12DD08FA98D4}" presName="node" presStyleLbl="node1" presStyleIdx="5" presStyleCnt="9">
        <dgm:presLayoutVars>
          <dgm:bulletEnabled val="1"/>
        </dgm:presLayoutVars>
      </dgm:prSet>
      <dgm:spPr/>
      <dgm:t>
        <a:bodyPr/>
        <a:lstStyle/>
        <a:p/>
      </dgm:t>
    </dgm:pt>
    <dgm:pt modelId="{638ADB51-A598-48E3-AF05-AA40EE1CB36A}" type="pres">
      <dgm:prSet presAssocID="{5CA07A30-123F-4F06-A68F-5B605DCADD25}" presName="sibTrans" presStyleLbl="sibTrans1D1" presStyleIdx="5" presStyleCnt="8"/>
      <dgm:spPr/>
      <dgm:t>
        <a:bodyPr/>
        <a:lstStyle/>
        <a:p/>
      </dgm:t>
    </dgm:pt>
    <dgm:pt modelId="{4FB149CF-90E5-4FED-B5D4-FEC03DA6D4C9}" type="pres">
      <dgm:prSet presAssocID="{5CA07A30-123F-4F06-A68F-5B605DCADD25}" presName="connectorText" presStyleLbl="sibTrans2D1" presStyleIdx="5" presStyleCnt="8"/>
      <dgm:spPr/>
      <dgm:t>
        <a:bodyPr/>
        <a:lstStyle/>
        <a:p/>
      </dgm:t>
    </dgm:pt>
    <dgm:pt modelId="{58B84B4F-BFB1-473A-A631-D251612F0C63}" type="pres">
      <dgm:prSet presAssocID="{3EBAA3B2-CC7F-47A1-BFF0-A9189AD8FAA9}" presName="node" presStyleLbl="node1" presStyleIdx="6" presStyleCnt="9">
        <dgm:presLayoutVars>
          <dgm:bulletEnabled val="1"/>
        </dgm:presLayoutVars>
      </dgm:prSet>
      <dgm:spPr/>
      <dgm:t>
        <a:bodyPr/>
        <a:lstStyle/>
        <a:p/>
      </dgm:t>
    </dgm:pt>
    <dgm:pt modelId="{ACE609DE-0B18-45FB-9097-752357B820A4}" type="pres">
      <dgm:prSet presAssocID="{6380C5AA-4486-40DE-9E0A-300F6B0FEFB5}" presName="sibTrans" presStyleLbl="sibTrans1D1" presStyleIdx="6" presStyleCnt="8"/>
      <dgm:spPr/>
      <dgm:t>
        <a:bodyPr/>
        <a:lstStyle/>
        <a:p/>
      </dgm:t>
    </dgm:pt>
    <dgm:pt modelId="{CB9C9BB3-805A-4150-8E69-8C8E4AC7514C}" type="pres">
      <dgm:prSet presAssocID="{6380C5AA-4486-40DE-9E0A-300F6B0FEFB5}" presName="connectorText" presStyleLbl="sibTrans2D1" presStyleIdx="6" presStyleCnt="8"/>
      <dgm:spPr/>
      <dgm:t>
        <a:bodyPr/>
        <a:lstStyle/>
        <a:p/>
      </dgm:t>
    </dgm:pt>
    <dgm:pt modelId="{280A4044-70CB-40DA-8EB8-C78E3DB370B5}" type="pres">
      <dgm:prSet presAssocID="{68F20A33-19C6-4A36-B71B-93F1AA4F6CCB}" presName="node" presStyleLbl="node1" presStyleIdx="7" presStyleCnt="9">
        <dgm:presLayoutVars>
          <dgm:bulletEnabled val="1"/>
        </dgm:presLayoutVars>
      </dgm:prSet>
      <dgm:spPr/>
      <dgm:t>
        <a:bodyPr/>
        <a:lstStyle/>
        <a:p/>
      </dgm:t>
    </dgm:pt>
    <dgm:pt modelId="{8A500B57-3C1D-408F-9BB4-6B09D2B1C6EC}" type="pres">
      <dgm:prSet presAssocID="{9B3AB3A4-3348-4B4F-A1E3-BEBEF2282085}" presName="sibTrans" presStyleLbl="sibTrans1D1" presStyleIdx="7" presStyleCnt="8"/>
      <dgm:spPr/>
      <dgm:t>
        <a:bodyPr/>
        <a:lstStyle/>
        <a:p/>
      </dgm:t>
    </dgm:pt>
    <dgm:pt modelId="{D0242018-09E8-40D2-B7F3-F4213458733C}" type="pres">
      <dgm:prSet presAssocID="{9B3AB3A4-3348-4B4F-A1E3-BEBEF2282085}" presName="connectorText" presStyleLbl="sibTrans2D1" presStyleIdx="7" presStyleCnt="8"/>
      <dgm:spPr/>
      <dgm:t>
        <a:bodyPr/>
        <a:lstStyle/>
        <a:p/>
      </dgm:t>
    </dgm:pt>
    <dgm:pt modelId="{F54D7BEE-27FA-405B-8044-D2B230041B8D}" type="pres">
      <dgm:prSet presAssocID="{C7429101-F351-4F6E-80C4-75BC51F4C043}" presName="node" presStyleLbl="node1" presStyleIdx="8" presStyleCnt="9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14E0C5FE-4BBF-4EB6-A3D1-1884DACC1AAE}" srcId="{33F79F27-FE61-4857-8491-478CBD4C1E5C}" destId="{74304734-25A5-4655-898F-9127B9D10806}" srcOrd="0" destOrd="0" parTransId="{55B4742F-01FC-476B-A415-EE5285F35823}" sibTransId="{0CC81D51-5491-4BA6-8C77-33387BC9B91C}"/>
    <dgm:cxn modelId="{BF5F08FF-4460-41C1-A632-0D0017A2C726}" srcId="{33F79F27-FE61-4857-8491-478CBD4C1E5C}" destId="{B1F7C4CE-2813-4FED-A138-B001EBEF7E51}" srcOrd="1" destOrd="0" parTransId="{0EA6D55A-9181-4F12-BCF7-9E0EF64C457A}" sibTransId="{03B657F5-49BF-4B1A-84A5-B3CF2B91800C}"/>
    <dgm:cxn modelId="{E071A5C1-5999-4BE4-8964-24985D75C10A}" srcId="{33F79F27-FE61-4857-8491-478CBD4C1E5C}" destId="{A7392F0C-EC47-4BD7-A22C-204838A6844C}" srcOrd="2" destOrd="0" parTransId="{AB5C6877-7820-4FCD-826B-A078EFD95000}" sibTransId="{94083C71-1CEF-4D9F-A2FC-8F557D382EC2}"/>
    <dgm:cxn modelId="{2098152F-C9B4-40CD-87AE-7DA87BDBB64E}" srcId="{33F79F27-FE61-4857-8491-478CBD4C1E5C}" destId="{B7A0B9D7-32D4-406D-9087-5A8B80A0BE37}" srcOrd="3" destOrd="0" parTransId="{12258782-768F-40C8-8AA7-63D2E72A17F3}" sibTransId="{0ACF91A3-A554-46AA-BD7C-E1FD88010137}"/>
    <dgm:cxn modelId="{4B8B75F2-60D8-49C9-9838-E41364C12BCF}" srcId="{33F79F27-FE61-4857-8491-478CBD4C1E5C}" destId="{D0BAE88D-FFE6-46E1-83C6-1F4FF9CB9FB2}" srcOrd="4" destOrd="0" parTransId="{9951BEC2-5961-4945-B783-074732302486}" sibTransId="{1B4CBF6C-2703-4BE7-8331-1663419ED412}"/>
    <dgm:cxn modelId="{0A12E618-E1B4-41C7-AAB2-F5BB0A750861}" srcId="{33F79F27-FE61-4857-8491-478CBD4C1E5C}" destId="{B0E5FA0B-DEE3-4E70-AF84-12DD08FA98D4}" srcOrd="5" destOrd="0" parTransId="{3083A746-633F-45FD-BA4D-798C95B44325}" sibTransId="{5CA07A30-123F-4F06-A68F-5B605DCADD25}"/>
    <dgm:cxn modelId="{FA1DC473-9C9E-45E2-90BC-2925CEDDA876}" srcId="{33F79F27-FE61-4857-8491-478CBD4C1E5C}" destId="{3EBAA3B2-CC7F-47A1-BFF0-A9189AD8FAA9}" srcOrd="6" destOrd="0" parTransId="{F3BBB2CA-ED18-4652-84C9-B3D260751A86}" sibTransId="{6380C5AA-4486-40DE-9E0A-300F6B0FEFB5}"/>
    <dgm:cxn modelId="{16BE8875-0068-40AE-99A4-47DF003B73D3}" srcId="{33F79F27-FE61-4857-8491-478CBD4C1E5C}" destId="{68F20A33-19C6-4A36-B71B-93F1AA4F6CCB}" srcOrd="7" destOrd="0" parTransId="{7D369155-06E1-415F-A31C-0959869377C8}" sibTransId="{9B3AB3A4-3348-4B4F-A1E3-BEBEF2282085}"/>
    <dgm:cxn modelId="{1D2FADCD-5170-47CB-828C-03094F4C9479}" srcId="{33F79F27-FE61-4857-8491-478CBD4C1E5C}" destId="{C7429101-F351-4F6E-80C4-75BC51F4C043}" srcOrd="8" destOrd="0" parTransId="{63302627-E218-4D95-A3FD-7FCB02D5FF2E}" sibTransId="{F5FA1758-E18A-4FFD-B99C-D65FB307FD78}"/>
    <dgm:cxn modelId="{3EC6A7A0-FA9A-4570-B472-6272FC0AAED2}" type="presOf" srcId="{33F79F27-FE61-4857-8491-478CBD4C1E5C}" destId="{147B6589-4313-4026-B7AD-DAEE1625C898}" srcOrd="0" destOrd="0" presId="urn:microsoft.com/office/officeart/2005/8/layout/bProcess3#1"/>
    <dgm:cxn modelId="{08013B8E-49A3-4396-AE89-D95C0936CED3}" type="presParOf" srcId="{147B6589-4313-4026-B7AD-DAEE1625C898}" destId="{175228C0-3946-4112-9A2A-DF5FB1C1EDE0}" srcOrd="0" destOrd="0" presId="urn:microsoft.com/office/officeart/2005/8/layout/bProcess3#1"/>
    <dgm:cxn modelId="{0152E931-78EC-4429-86B8-F0BCDFEC42F7}" type="presOf" srcId="{74304734-25A5-4655-898F-9127B9D10806}" destId="{175228C0-3946-4112-9A2A-DF5FB1C1EDE0}" srcOrd="0" destOrd="0" presId="urn:microsoft.com/office/officeart/2005/8/layout/bProcess3#1"/>
    <dgm:cxn modelId="{74FE26B9-0E0B-42B7-B9E1-7DB64483467A}" type="presParOf" srcId="{147B6589-4313-4026-B7AD-DAEE1625C898}" destId="{67DE035D-FA4B-46F3-A41B-535C8680038E}" srcOrd="1" destOrd="0" presId="urn:microsoft.com/office/officeart/2005/8/layout/bProcess3#1"/>
    <dgm:cxn modelId="{62E57436-BCA0-4975-8C4D-6D4483C47800}" type="presOf" srcId="{0CC81D51-5491-4BA6-8C77-33387BC9B91C}" destId="{67DE035D-FA4B-46F3-A41B-535C8680038E}" srcOrd="0" destOrd="0" presId="urn:microsoft.com/office/officeart/2005/8/layout/bProcess3#1"/>
    <dgm:cxn modelId="{4D94C086-5BFB-4599-9871-CC9997DEC3F8}" type="presParOf" srcId="{67DE035D-FA4B-46F3-A41B-535C8680038E}" destId="{0915F687-2A4D-4F22-8418-40A709D92E3E}" srcOrd="0" destOrd="0" presId="urn:microsoft.com/office/officeart/2005/8/layout/bProcess3#1"/>
    <dgm:cxn modelId="{4B6D98CB-682C-41EF-81BF-3E90DC9071F7}" type="presOf" srcId="{0CC81D51-5491-4BA6-8C77-33387BC9B91C}" destId="{0915F687-2A4D-4F22-8418-40A709D92E3E}" srcOrd="1" destOrd="0" presId="urn:microsoft.com/office/officeart/2005/8/layout/bProcess3#1"/>
    <dgm:cxn modelId="{51CCA4D1-6F4B-48CB-AC2C-AE140FE70F08}" type="presParOf" srcId="{147B6589-4313-4026-B7AD-DAEE1625C898}" destId="{8B6CFDE8-60B1-4D58-BAF9-ED2A3F8F36A3}" srcOrd="2" destOrd="0" presId="urn:microsoft.com/office/officeart/2005/8/layout/bProcess3#1"/>
    <dgm:cxn modelId="{BE0A6C20-CE1C-4C7D-84FB-4C2B07AAE526}" type="presOf" srcId="{B1F7C4CE-2813-4FED-A138-B001EBEF7E51}" destId="{8B6CFDE8-60B1-4D58-BAF9-ED2A3F8F36A3}" srcOrd="0" destOrd="0" presId="urn:microsoft.com/office/officeart/2005/8/layout/bProcess3#1"/>
    <dgm:cxn modelId="{2C30AB36-3190-4136-BC77-67E1E069F6BD}" type="presParOf" srcId="{147B6589-4313-4026-B7AD-DAEE1625C898}" destId="{2452D282-2E6F-465C-AEC9-2BA74124E176}" srcOrd="3" destOrd="0" presId="urn:microsoft.com/office/officeart/2005/8/layout/bProcess3#1"/>
    <dgm:cxn modelId="{33107002-0E86-448A-80D0-E199B1F1CDD0}" type="presOf" srcId="{03B657F5-49BF-4B1A-84A5-B3CF2B91800C}" destId="{2452D282-2E6F-465C-AEC9-2BA74124E176}" srcOrd="0" destOrd="0" presId="urn:microsoft.com/office/officeart/2005/8/layout/bProcess3#1"/>
    <dgm:cxn modelId="{83FAFC52-9119-4413-B7BD-5B5D03A4875A}" type="presParOf" srcId="{2452D282-2E6F-465C-AEC9-2BA74124E176}" destId="{09C4E7E7-94EF-4C8E-B2ED-5443BBFA687C}" srcOrd="0" destOrd="0" presId="urn:microsoft.com/office/officeart/2005/8/layout/bProcess3#1"/>
    <dgm:cxn modelId="{64A1AFF4-FA29-4444-8511-D963647FFE14}" type="presOf" srcId="{03B657F5-49BF-4B1A-84A5-B3CF2B91800C}" destId="{09C4E7E7-94EF-4C8E-B2ED-5443BBFA687C}" srcOrd="1" destOrd="0" presId="urn:microsoft.com/office/officeart/2005/8/layout/bProcess3#1"/>
    <dgm:cxn modelId="{16A2C2F1-8880-4018-857A-C60E4DE1B9F8}" type="presParOf" srcId="{147B6589-4313-4026-B7AD-DAEE1625C898}" destId="{52B21F8A-7A16-4CA2-9A33-1F53A53B9890}" srcOrd="4" destOrd="0" presId="urn:microsoft.com/office/officeart/2005/8/layout/bProcess3#1"/>
    <dgm:cxn modelId="{EEF5836F-36CF-4F03-9015-AF06B739DDB4}" type="presOf" srcId="{A7392F0C-EC47-4BD7-A22C-204838A6844C}" destId="{52B21F8A-7A16-4CA2-9A33-1F53A53B9890}" srcOrd="0" destOrd="0" presId="urn:microsoft.com/office/officeart/2005/8/layout/bProcess3#1"/>
    <dgm:cxn modelId="{98F75C39-2DEA-4299-BEA7-CE54F5B6DF38}" type="presParOf" srcId="{147B6589-4313-4026-B7AD-DAEE1625C898}" destId="{9AD59398-D05E-49A9-814E-DED5C0DC1189}" srcOrd="5" destOrd="0" presId="urn:microsoft.com/office/officeart/2005/8/layout/bProcess3#1"/>
    <dgm:cxn modelId="{2B36D045-9013-462B-BDAC-EE668E3BE576}" type="presOf" srcId="{94083C71-1CEF-4D9F-A2FC-8F557D382EC2}" destId="{9AD59398-D05E-49A9-814E-DED5C0DC1189}" srcOrd="0" destOrd="0" presId="urn:microsoft.com/office/officeart/2005/8/layout/bProcess3#1"/>
    <dgm:cxn modelId="{45F38CC8-6AE6-4497-B5D1-B7286A14BF38}" type="presParOf" srcId="{9AD59398-D05E-49A9-814E-DED5C0DC1189}" destId="{EDD7F54B-07FB-4DB2-9228-67FC60CA09B1}" srcOrd="0" destOrd="0" presId="urn:microsoft.com/office/officeart/2005/8/layout/bProcess3#1"/>
    <dgm:cxn modelId="{A9A1E9E6-08DE-4D72-9ACD-91EDA1204542}" type="presOf" srcId="{94083C71-1CEF-4D9F-A2FC-8F557D382EC2}" destId="{EDD7F54B-07FB-4DB2-9228-67FC60CA09B1}" srcOrd="1" destOrd="0" presId="urn:microsoft.com/office/officeart/2005/8/layout/bProcess3#1"/>
    <dgm:cxn modelId="{60D2B51B-0778-484F-A0B7-AB2CA34B9DC0}" type="presParOf" srcId="{147B6589-4313-4026-B7AD-DAEE1625C898}" destId="{8623F84E-1C25-4EE1-9CDD-B90D528D3A26}" srcOrd="6" destOrd="0" presId="urn:microsoft.com/office/officeart/2005/8/layout/bProcess3#1"/>
    <dgm:cxn modelId="{7B2A28DC-DE29-42F5-A1EF-830026EFA3B2}" type="presOf" srcId="{B7A0B9D7-32D4-406D-9087-5A8B80A0BE37}" destId="{8623F84E-1C25-4EE1-9CDD-B90D528D3A26}" srcOrd="0" destOrd="0" presId="urn:microsoft.com/office/officeart/2005/8/layout/bProcess3#1"/>
    <dgm:cxn modelId="{6CF3008D-EDD3-47B6-AC10-ADA078F7D5A7}" type="presParOf" srcId="{147B6589-4313-4026-B7AD-DAEE1625C898}" destId="{41F8FE3A-1E94-461E-B8B9-7F1D05B0C560}" srcOrd="7" destOrd="0" presId="urn:microsoft.com/office/officeart/2005/8/layout/bProcess3#1"/>
    <dgm:cxn modelId="{2FD1A343-7559-4A5B-A2BC-F5A6EF5D0B6A}" type="presOf" srcId="{0ACF91A3-A554-46AA-BD7C-E1FD88010137}" destId="{41F8FE3A-1E94-461E-B8B9-7F1D05B0C560}" srcOrd="0" destOrd="0" presId="urn:microsoft.com/office/officeart/2005/8/layout/bProcess3#1"/>
    <dgm:cxn modelId="{B78F1A3D-DF49-4C57-B13A-9990D3CBFACD}" type="presParOf" srcId="{41F8FE3A-1E94-461E-B8B9-7F1D05B0C560}" destId="{30CBC5D2-162C-4329-AE7A-53E41B971775}" srcOrd="0" destOrd="0" presId="urn:microsoft.com/office/officeart/2005/8/layout/bProcess3#1"/>
    <dgm:cxn modelId="{245D8CA7-4F16-45DE-94DE-6A959306F18C}" type="presOf" srcId="{0ACF91A3-A554-46AA-BD7C-E1FD88010137}" destId="{30CBC5D2-162C-4329-AE7A-53E41B971775}" srcOrd="1" destOrd="0" presId="urn:microsoft.com/office/officeart/2005/8/layout/bProcess3#1"/>
    <dgm:cxn modelId="{63CD150F-EB23-4390-AF2F-1B0CDFF6346C}" type="presParOf" srcId="{147B6589-4313-4026-B7AD-DAEE1625C898}" destId="{8F5E94FE-1212-4F15-9FFF-9D5C2A67550B}" srcOrd="8" destOrd="0" presId="urn:microsoft.com/office/officeart/2005/8/layout/bProcess3#1"/>
    <dgm:cxn modelId="{D024A51D-41BF-441C-91DA-A1DD32E64B03}" type="presOf" srcId="{D0BAE88D-FFE6-46E1-83C6-1F4FF9CB9FB2}" destId="{8F5E94FE-1212-4F15-9FFF-9D5C2A67550B}" srcOrd="0" destOrd="0" presId="urn:microsoft.com/office/officeart/2005/8/layout/bProcess3#1"/>
    <dgm:cxn modelId="{C13F07AE-135B-415F-B60D-91853D497F7C}" type="presParOf" srcId="{147B6589-4313-4026-B7AD-DAEE1625C898}" destId="{996121B1-A2C8-4AC5-981D-AC8D05CBF9A3}" srcOrd="9" destOrd="0" presId="urn:microsoft.com/office/officeart/2005/8/layout/bProcess3#1"/>
    <dgm:cxn modelId="{9B0B51C8-22B6-4D5E-8253-4E2CE58872E4}" type="presOf" srcId="{1B4CBF6C-2703-4BE7-8331-1663419ED412}" destId="{996121B1-A2C8-4AC5-981D-AC8D05CBF9A3}" srcOrd="0" destOrd="0" presId="urn:microsoft.com/office/officeart/2005/8/layout/bProcess3#1"/>
    <dgm:cxn modelId="{4D639700-36A7-4B13-8A9E-6432C521FFE6}" type="presParOf" srcId="{996121B1-A2C8-4AC5-981D-AC8D05CBF9A3}" destId="{1CDF0A71-2469-42B3-887C-277FF3C8E553}" srcOrd="0" destOrd="0" presId="urn:microsoft.com/office/officeart/2005/8/layout/bProcess3#1"/>
    <dgm:cxn modelId="{F3B9FE9F-C7CE-49F1-AF52-4721F846B256}" type="presOf" srcId="{1B4CBF6C-2703-4BE7-8331-1663419ED412}" destId="{1CDF0A71-2469-42B3-887C-277FF3C8E553}" srcOrd="1" destOrd="0" presId="urn:microsoft.com/office/officeart/2005/8/layout/bProcess3#1"/>
    <dgm:cxn modelId="{A448F0C0-9198-410B-BB2A-F0C63E038138}" type="presParOf" srcId="{147B6589-4313-4026-B7AD-DAEE1625C898}" destId="{4DA367A0-7AAE-4C39-922C-9BEFA784DFE4}" srcOrd="10" destOrd="0" presId="urn:microsoft.com/office/officeart/2005/8/layout/bProcess3#1"/>
    <dgm:cxn modelId="{C90ACCBA-C812-46B6-980D-F1042A5DB323}" type="presOf" srcId="{B0E5FA0B-DEE3-4E70-AF84-12DD08FA98D4}" destId="{4DA367A0-7AAE-4C39-922C-9BEFA784DFE4}" srcOrd="0" destOrd="0" presId="urn:microsoft.com/office/officeart/2005/8/layout/bProcess3#1"/>
    <dgm:cxn modelId="{FE6F4C30-D3CD-47B5-A3D5-67A788BF8346}" type="presParOf" srcId="{147B6589-4313-4026-B7AD-DAEE1625C898}" destId="{638ADB51-A598-48E3-AF05-AA40EE1CB36A}" srcOrd="11" destOrd="0" presId="urn:microsoft.com/office/officeart/2005/8/layout/bProcess3#1"/>
    <dgm:cxn modelId="{3DF577B4-FB75-47E1-9334-44870C69F4D0}" type="presOf" srcId="{5CA07A30-123F-4F06-A68F-5B605DCADD25}" destId="{638ADB51-A598-48E3-AF05-AA40EE1CB36A}" srcOrd="0" destOrd="0" presId="urn:microsoft.com/office/officeart/2005/8/layout/bProcess3#1"/>
    <dgm:cxn modelId="{CC6E33F7-0649-48DD-B895-1668EA850FD1}" type="presParOf" srcId="{638ADB51-A598-48E3-AF05-AA40EE1CB36A}" destId="{4FB149CF-90E5-4FED-B5D4-FEC03DA6D4C9}" srcOrd="0" destOrd="0" presId="urn:microsoft.com/office/officeart/2005/8/layout/bProcess3#1"/>
    <dgm:cxn modelId="{F5C4B045-48D2-4B56-B549-EAD966A83579}" type="presOf" srcId="{5CA07A30-123F-4F06-A68F-5B605DCADD25}" destId="{4FB149CF-90E5-4FED-B5D4-FEC03DA6D4C9}" srcOrd="1" destOrd="0" presId="urn:microsoft.com/office/officeart/2005/8/layout/bProcess3#1"/>
    <dgm:cxn modelId="{788C2984-B5CA-4288-9F8E-C32BEA8A4AB5}" type="presParOf" srcId="{147B6589-4313-4026-B7AD-DAEE1625C898}" destId="{58B84B4F-BFB1-473A-A631-D251612F0C63}" srcOrd="12" destOrd="0" presId="urn:microsoft.com/office/officeart/2005/8/layout/bProcess3#1"/>
    <dgm:cxn modelId="{3E1E9CAA-C4CE-4B8E-A675-D9C41DB27547}" type="presOf" srcId="{3EBAA3B2-CC7F-47A1-BFF0-A9189AD8FAA9}" destId="{58B84B4F-BFB1-473A-A631-D251612F0C63}" srcOrd="0" destOrd="0" presId="urn:microsoft.com/office/officeart/2005/8/layout/bProcess3#1"/>
    <dgm:cxn modelId="{C616AD9C-ACCF-46B0-9258-EBA1D39A8C21}" type="presParOf" srcId="{147B6589-4313-4026-B7AD-DAEE1625C898}" destId="{ACE609DE-0B18-45FB-9097-752357B820A4}" srcOrd="13" destOrd="0" presId="urn:microsoft.com/office/officeart/2005/8/layout/bProcess3#1"/>
    <dgm:cxn modelId="{F2BA7E30-104C-492E-AE04-474763C6E412}" type="presOf" srcId="{6380C5AA-4486-40DE-9E0A-300F6B0FEFB5}" destId="{ACE609DE-0B18-45FB-9097-752357B820A4}" srcOrd="0" destOrd="0" presId="urn:microsoft.com/office/officeart/2005/8/layout/bProcess3#1"/>
    <dgm:cxn modelId="{A10C278C-7598-4D98-82F9-0705D7EA1D42}" type="presParOf" srcId="{ACE609DE-0B18-45FB-9097-752357B820A4}" destId="{CB9C9BB3-805A-4150-8E69-8C8E4AC7514C}" srcOrd="0" destOrd="0" presId="urn:microsoft.com/office/officeart/2005/8/layout/bProcess3#1"/>
    <dgm:cxn modelId="{DB36CD55-D173-4D28-9B14-1BAA8FAED0BF}" type="presOf" srcId="{6380C5AA-4486-40DE-9E0A-300F6B0FEFB5}" destId="{CB9C9BB3-805A-4150-8E69-8C8E4AC7514C}" srcOrd="1" destOrd="0" presId="urn:microsoft.com/office/officeart/2005/8/layout/bProcess3#1"/>
    <dgm:cxn modelId="{8C6C1BF6-F11B-4FDE-8F2F-FE14487589CA}" type="presParOf" srcId="{147B6589-4313-4026-B7AD-DAEE1625C898}" destId="{280A4044-70CB-40DA-8EB8-C78E3DB370B5}" srcOrd="14" destOrd="0" presId="urn:microsoft.com/office/officeart/2005/8/layout/bProcess3#1"/>
    <dgm:cxn modelId="{837843A9-EF9F-4A81-8C7D-BCA6FDBDE729}" type="presOf" srcId="{68F20A33-19C6-4A36-B71B-93F1AA4F6CCB}" destId="{280A4044-70CB-40DA-8EB8-C78E3DB370B5}" srcOrd="0" destOrd="0" presId="urn:microsoft.com/office/officeart/2005/8/layout/bProcess3#1"/>
    <dgm:cxn modelId="{F9EF0D92-EA34-4CCE-995A-FD8DDDE2225D}" type="presParOf" srcId="{147B6589-4313-4026-B7AD-DAEE1625C898}" destId="{8A500B57-3C1D-408F-9BB4-6B09D2B1C6EC}" srcOrd="15" destOrd="0" presId="urn:microsoft.com/office/officeart/2005/8/layout/bProcess3#1"/>
    <dgm:cxn modelId="{3B83E57C-D047-4DC5-A0B0-66D758D9DFAA}" type="presOf" srcId="{9B3AB3A4-3348-4B4F-A1E3-BEBEF2282085}" destId="{8A500B57-3C1D-408F-9BB4-6B09D2B1C6EC}" srcOrd="0" destOrd="0" presId="urn:microsoft.com/office/officeart/2005/8/layout/bProcess3#1"/>
    <dgm:cxn modelId="{1C74E45A-DE89-4D51-814C-644DF3EE83EE}" type="presParOf" srcId="{8A500B57-3C1D-408F-9BB4-6B09D2B1C6EC}" destId="{D0242018-09E8-40D2-B7F3-F4213458733C}" srcOrd="0" destOrd="0" presId="urn:microsoft.com/office/officeart/2005/8/layout/bProcess3#1"/>
    <dgm:cxn modelId="{2E60EE65-B694-4036-9269-C42B40EAF6B5}" type="presOf" srcId="{9B3AB3A4-3348-4B4F-A1E3-BEBEF2282085}" destId="{D0242018-09E8-40D2-B7F3-F4213458733C}" srcOrd="1" destOrd="0" presId="urn:microsoft.com/office/officeart/2005/8/layout/bProcess3#1"/>
    <dgm:cxn modelId="{050AE70E-56D6-47E6-9405-F98453A09B29}" type="presParOf" srcId="{147B6589-4313-4026-B7AD-DAEE1625C898}" destId="{F54D7BEE-27FA-405B-8044-D2B230041B8D}" srcOrd="16" destOrd="0" presId="urn:microsoft.com/office/officeart/2005/8/layout/bProcess3#1"/>
    <dgm:cxn modelId="{9CFF8EAC-B823-46F0-AA36-69EB4A9839B1}" type="presOf" srcId="{C7429101-F351-4F6E-80C4-75BC51F4C043}" destId="{F54D7BEE-27FA-405B-8044-D2B230041B8D}" srcOrd="0" destOrd="0" presId="urn:microsoft.com/office/officeart/2005/8/layout/bProcess3#1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2532" name=""/>
      <dsp:cNvGrpSpPr/>
    </dsp:nvGrpSpPr>
    <dsp:grpSpPr/>
    <dsp:sp modelId="{E7C0718C-0714-4FC1-B3D2-D7F4C2373B7D}">
      <dsp:nvSpPr>
        <dsp:cNvPr id="22533" name=""/>
        <dsp:cNvSpPr/>
      </dsp:nvSpPr>
      <dsp:spPr>
        <a:xfrm>
          <a:off x="508621" y="0"/>
          <a:ext cx="5764378" cy="4295151"/>
        </a:xfrm>
        <a:prstGeom prst="rightArrow">
          <a:avLst/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/>
        <a:lstStyle/>
        <a:p/>
      </dsp:txBody>
    </dsp:sp>
    <dsp:sp modelId="{2EB78487-D385-4419-B6B5-6865BAD85471}">
      <dsp:nvSpPr>
        <dsp:cNvPr id="22534" name=""/>
        <dsp:cNvSpPr/>
      </dsp:nvSpPr>
      <dsp:spPr>
        <a:xfrm>
          <a:off x="1448" y="1288545"/>
          <a:ext cx="1595961" cy="171806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4100" kern="1200"/>
            <a:t>开始部分</a:t>
          </a:r>
        </a:p>
      </dsp:txBody>
      <dsp:txXfrm>
        <a:off x="79356" y="1366453"/>
        <a:ext cx="1440144" cy="1562243"/>
      </dsp:txXfrm>
    </dsp:sp>
    <dsp:sp modelId="{C6C025A4-C37C-4A07-B58F-52B90C702A66}">
      <dsp:nvSpPr>
        <dsp:cNvPr id="22535" name=""/>
        <dsp:cNvSpPr/>
      </dsp:nvSpPr>
      <dsp:spPr>
        <a:xfrm>
          <a:off x="1729036" y="1288545"/>
          <a:ext cx="1595961" cy="171806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-26269"/>
                <a:lumOff val="2747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-26269"/>
                <a:lumOff val="2747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-26269"/>
                <a:lumOff val="2747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4100" kern="1200"/>
            <a:t>准备部分</a:t>
          </a:r>
        </a:p>
      </dsp:txBody>
      <dsp:txXfrm>
        <a:off x="1806944" y="1366453"/>
        <a:ext cx="1440144" cy="1562243"/>
      </dsp:txXfrm>
    </dsp:sp>
    <dsp:sp modelId="{B10D686A-EFAC-48E1-B1B2-591702798918}">
      <dsp:nvSpPr>
        <dsp:cNvPr id="22536" name=""/>
        <dsp:cNvSpPr/>
      </dsp:nvSpPr>
      <dsp:spPr>
        <a:xfrm>
          <a:off x="3456623" y="1288545"/>
          <a:ext cx="1595961" cy="1718060"/>
        </a:xfrm>
        <a:prstGeom prst="roundRect">
          <a:avLst/>
        </a:prstGeom>
        <a:solidFill>
          <a:schemeClr val="accent6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4100" kern="1200"/>
            <a:t>基本部分</a:t>
          </a:r>
        </a:p>
      </dsp:txBody>
      <dsp:txXfrm>
        <a:off x="3534531" y="1366453"/>
        <a:ext cx="1440144" cy="1562243"/>
      </dsp:txXfrm>
    </dsp:sp>
    <dsp:sp modelId="{A101E1D0-3DE9-4D78-A0B9-8F50B0E773DF}">
      <dsp:nvSpPr>
        <dsp:cNvPr id="22537" name=""/>
        <dsp:cNvSpPr/>
      </dsp:nvSpPr>
      <dsp:spPr>
        <a:xfrm>
          <a:off x="5184211" y="1288545"/>
          <a:ext cx="1595961" cy="171806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-26269"/>
                <a:lumOff val="2747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-26269"/>
                <a:lumOff val="2747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-26269"/>
                <a:lumOff val="2747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4100" kern="1200"/>
            <a:t>结束部分</a:t>
          </a:r>
        </a:p>
      </dsp:txBody>
      <dsp:txXfrm>
        <a:off x="5262119" y="1366453"/>
        <a:ext cx="1440144" cy="1562243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8675" name=""/>
      <dsp:cNvGrpSpPr/>
    </dsp:nvGrpSpPr>
    <dsp:grpSpPr/>
    <dsp:sp modelId="{67DE035D-FA4B-46F3-A41B-535C8680038E}">
      <dsp:nvSpPr>
        <dsp:cNvPr id="28676" name=""/>
        <dsp:cNvSpPr/>
      </dsp:nvSpPr>
      <dsp:spPr>
        <a:xfrm>
          <a:off x="2489566" y="1057642"/>
          <a:ext cx="540896" cy="91440"/>
        </a:xfrm>
        <a:custGeom>
          <a:rect l="0" t="0" r="0" b="0"/>
          <a:pathLst>
            <a:path>
              <a:moveTo>
                <a:pt x="0" y="45720"/>
              </a:moveTo>
              <a:lnTo>
                <a:pt x="540896" y="45720"/>
              </a:lnTo>
            </a:path>
          </a:pathLst>
        </a:custGeom>
        <a:noFill/>
        <a:ln w="6350" cap="flat" cmpd="sng" algn="ctr">
          <a:solidFill>
            <a:prstClr val="black"/>
          </a:solidFill>
          <a:prstDash val="solid"/>
          <a:miter lim="800000"/>
          <a:tailEnd type="arrow" w="lg" len="me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2745726" y="1100505"/>
        <a:ext cx="28574" cy="5714"/>
      </dsp:txXfrm>
    </dsp:sp>
    <dsp:sp modelId="{175228C0-3946-4112-9A2A-DF5FB1C1EDE0}">
      <dsp:nvSpPr>
        <dsp:cNvPr id="28677" name=""/>
        <dsp:cNvSpPr/>
      </dsp:nvSpPr>
      <dsp:spPr>
        <a:xfrm>
          <a:off x="6600" y="357933"/>
          <a:ext cx="2484765" cy="14908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900" b="1" kern="1200">
              <a:latin typeface="黑体" pitchFamily="49" charset="-122"/>
              <a:ea typeface="黑体" pitchFamily="49" charset="-122"/>
              <a:cs typeface="+mn-ea"/>
            </a:rPr>
            <a:t>学生通过三次体验说出自己的感受</a:t>
          </a:r>
          <a:endParaRPr lang="zh-CN" altLang="en-US" sz="1900" kern="1200"/>
        </a:p>
      </dsp:txBody>
      <dsp:txXfrm>
        <a:off x="6600" y="357933"/>
        <a:ext cx="2484765" cy="1490859"/>
      </dsp:txXfrm>
    </dsp:sp>
    <dsp:sp modelId="{2452D282-2E6F-465C-AEC9-2BA74124E176}">
      <dsp:nvSpPr>
        <dsp:cNvPr id="28678" name=""/>
        <dsp:cNvSpPr/>
      </dsp:nvSpPr>
      <dsp:spPr>
        <a:xfrm>
          <a:off x="5545827" y="1057642"/>
          <a:ext cx="540896" cy="91440"/>
        </a:xfrm>
        <a:custGeom>
          <a:rect l="0" t="0" r="0" b="0"/>
          <a:pathLst>
            <a:path>
              <a:moveTo>
                <a:pt x="0" y="45720"/>
              </a:moveTo>
              <a:lnTo>
                <a:pt x="540896" y="45720"/>
              </a:lnTo>
            </a:path>
          </a:pathLst>
        </a:custGeom>
        <a:noFill/>
        <a:ln w="6350" cap="flat" cmpd="sng" algn="ctr">
          <a:solidFill>
            <a:prstClr val="black"/>
          </a:solidFill>
          <a:prstDash val="solid"/>
          <a:miter lim="800000"/>
          <a:tailEnd type="arrow" w="lg" len="me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5801988" y="1100505"/>
        <a:ext cx="28574" cy="5714"/>
      </dsp:txXfrm>
    </dsp:sp>
    <dsp:sp modelId="{8B6CFDE8-60B1-4D58-BAF9-ED2A3F8F36A3}">
      <dsp:nvSpPr>
        <dsp:cNvPr id="28679" name=""/>
        <dsp:cNvSpPr/>
      </dsp:nvSpPr>
      <dsp:spPr>
        <a:xfrm>
          <a:off x="3062862" y="357933"/>
          <a:ext cx="2484765" cy="14908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900" b="1" kern="1200">
              <a:latin typeface="黑体" pitchFamily="49" charset="-122"/>
              <a:ea typeface="黑体" pitchFamily="49" charset="-122"/>
              <a:cs typeface="+mn-ea"/>
              <a:hlinkClick r:id="rId1" action="ppaction://hlinkfile"/>
            </a:rPr>
            <a:t>教师示范</a:t>
          </a:r>
          <a:r>
            <a:rPr lang="en-US" altLang="zh-CN" sz="1900" b="1" kern="1200">
              <a:latin typeface="黑体" pitchFamily="49" charset="-122"/>
              <a:ea typeface="黑体" pitchFamily="49" charset="-122"/>
              <a:cs typeface="+mn-ea"/>
              <a:hlinkClick r:id="rId1" action="ppaction://hlinkfile"/>
            </a:rPr>
            <a:t>,</a:t>
          </a:r>
          <a:r>
            <a:rPr lang="zh-CN" altLang="en-US" sz="1900" b="1" kern="1200">
              <a:latin typeface="黑体" pitchFamily="49" charset="-122"/>
              <a:ea typeface="黑体" pitchFamily="49" charset="-122"/>
              <a:cs typeface="+mn-ea"/>
              <a:hlinkClick r:id="rId1" action="ppaction://hlinkfile"/>
            </a:rPr>
            <a:t>学生认真观察</a:t>
          </a:r>
          <a:endParaRPr lang="zh-CN" altLang="en-US" sz="1900" kern="1200"/>
        </a:p>
      </dsp:txBody>
      <dsp:txXfrm>
        <a:off x="3062862" y="357933"/>
        <a:ext cx="2484765" cy="1490859"/>
      </dsp:txXfrm>
    </dsp:sp>
    <dsp:sp modelId="{9AD59398-D05E-49A9-814E-DED5C0DC1189}">
      <dsp:nvSpPr>
        <dsp:cNvPr id="28680" name=""/>
        <dsp:cNvSpPr/>
      </dsp:nvSpPr>
      <dsp:spPr>
        <a:xfrm>
          <a:off x="1248983" y="1846992"/>
          <a:ext cx="6112522" cy="540896"/>
        </a:xfrm>
        <a:custGeom>
          <a:rect l="0" t="0" r="0" b="0"/>
          <a:pathLst>
            <a:path>
              <a:moveTo>
                <a:pt x="6112522" y="0"/>
              </a:moveTo>
              <a:lnTo>
                <a:pt x="6112522" y="287548"/>
              </a:lnTo>
              <a:lnTo>
                <a:pt x="0" y="287548"/>
              </a:lnTo>
              <a:lnTo>
                <a:pt x="0" y="540896"/>
              </a:lnTo>
            </a:path>
          </a:pathLst>
        </a:custGeom>
        <a:noFill/>
        <a:ln w="6350" cap="flat" cmpd="sng" algn="ctr">
          <a:solidFill>
            <a:prstClr val="black"/>
          </a:solidFill>
          <a:prstDash val="solid"/>
          <a:miter lim="800000"/>
          <a:tailEnd type="arrow" w="lg" len="me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4151765" y="2114582"/>
        <a:ext cx="306959" cy="5714"/>
      </dsp:txXfrm>
    </dsp:sp>
    <dsp:sp modelId="{52B21F8A-7A16-4CA2-9A33-1F53A53B9890}">
      <dsp:nvSpPr>
        <dsp:cNvPr id="28681" name=""/>
        <dsp:cNvSpPr/>
      </dsp:nvSpPr>
      <dsp:spPr>
        <a:xfrm>
          <a:off x="6119123" y="357933"/>
          <a:ext cx="2484765" cy="14908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900" b="1" kern="1200">
              <a:latin typeface="黑体" pitchFamily="49" charset="-122"/>
              <a:ea typeface="黑体" pitchFamily="49" charset="-122"/>
              <a:cs typeface="+mn-ea"/>
            </a:rPr>
            <a:t>学生摆动腿、起跨腿原地模仿练习，教师巡回指导，</a:t>
          </a:r>
          <a:r>
            <a:rPr lang="zh-CN" altLang="zh-CN" sz="1900" b="1" kern="1200"/>
            <a:t>纠正错误</a:t>
          </a:r>
          <a:endParaRPr lang="zh-CN" altLang="en-US" sz="1900" kern="1200"/>
        </a:p>
      </dsp:txBody>
      <dsp:txXfrm>
        <a:off x="6119123" y="357933"/>
        <a:ext cx="2484765" cy="1490859"/>
      </dsp:txXfrm>
    </dsp:sp>
    <dsp:sp modelId="{41F8FE3A-1E94-461E-B8B9-7F1D05B0C560}">
      <dsp:nvSpPr>
        <dsp:cNvPr id="28682" name=""/>
        <dsp:cNvSpPr/>
      </dsp:nvSpPr>
      <dsp:spPr>
        <a:xfrm>
          <a:off x="2489566" y="3119998"/>
          <a:ext cx="540896" cy="91440"/>
        </a:xfrm>
        <a:custGeom>
          <a:rect l="0" t="0" r="0" b="0"/>
          <a:pathLst>
            <a:path>
              <a:moveTo>
                <a:pt x="0" y="45720"/>
              </a:moveTo>
              <a:lnTo>
                <a:pt x="540896" y="45720"/>
              </a:lnTo>
            </a:path>
          </a:pathLst>
        </a:custGeom>
        <a:noFill/>
        <a:ln w="6350" cap="flat" cmpd="sng" algn="ctr">
          <a:solidFill>
            <a:prstClr val="black"/>
          </a:solidFill>
          <a:prstDash val="solid"/>
          <a:miter lim="800000"/>
          <a:tailEnd type="arrow" w="lg" len="me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2745726" y="3162860"/>
        <a:ext cx="28574" cy="5714"/>
      </dsp:txXfrm>
    </dsp:sp>
    <dsp:sp modelId="{8623F84E-1C25-4EE1-9CDD-B90D528D3A26}">
      <dsp:nvSpPr>
        <dsp:cNvPr id="28683" name=""/>
        <dsp:cNvSpPr/>
      </dsp:nvSpPr>
      <dsp:spPr>
        <a:xfrm>
          <a:off x="6600" y="2420288"/>
          <a:ext cx="2484765" cy="14908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zh-CN" sz="1900" b="1" kern="1200"/>
            <a:t>行进间（</a:t>
          </a:r>
          <a:r>
            <a:rPr lang="en-US" altLang="zh-CN" sz="1900" b="1" kern="1200"/>
            <a:t>3-5</a:t>
          </a:r>
          <a:r>
            <a:rPr lang="zh-CN" altLang="zh-CN" sz="1900" b="1" kern="1200"/>
            <a:t>步）跨单个直立的小垫子</a:t>
          </a:r>
          <a:endParaRPr lang="zh-CN" altLang="en-US" sz="1900" kern="1200"/>
        </a:p>
      </dsp:txBody>
      <dsp:txXfrm>
        <a:off x="6600" y="2420288"/>
        <a:ext cx="2484765" cy="1490859"/>
      </dsp:txXfrm>
    </dsp:sp>
    <dsp:sp modelId="{996121B1-A2C8-4AC5-981D-AC8D05CBF9A3}">
      <dsp:nvSpPr>
        <dsp:cNvPr id="28684" name=""/>
        <dsp:cNvSpPr/>
      </dsp:nvSpPr>
      <dsp:spPr>
        <a:xfrm>
          <a:off x="5545827" y="3119998"/>
          <a:ext cx="540896" cy="91440"/>
        </a:xfrm>
        <a:custGeom>
          <a:rect l="0" t="0" r="0" b="0"/>
          <a:pathLst>
            <a:path>
              <a:moveTo>
                <a:pt x="0" y="45720"/>
              </a:moveTo>
              <a:lnTo>
                <a:pt x="540896" y="45720"/>
              </a:lnTo>
            </a:path>
          </a:pathLst>
        </a:custGeom>
        <a:noFill/>
        <a:ln w="6350" cap="flat" cmpd="sng" algn="ctr">
          <a:solidFill>
            <a:prstClr val="black"/>
          </a:solidFill>
          <a:prstDash val="solid"/>
          <a:miter lim="800000"/>
          <a:tailEnd type="arrow" w="lg" len="me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5801988" y="3162860"/>
        <a:ext cx="28574" cy="5714"/>
      </dsp:txXfrm>
    </dsp:sp>
    <dsp:sp modelId="{8F5E94FE-1212-4F15-9FFF-9D5C2A67550B}">
      <dsp:nvSpPr>
        <dsp:cNvPr id="28685" name=""/>
        <dsp:cNvSpPr/>
      </dsp:nvSpPr>
      <dsp:spPr>
        <a:xfrm>
          <a:off x="3062862" y="2420288"/>
          <a:ext cx="2484765" cy="14908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900" b="1" kern="1200">
              <a:latin typeface="黑体" pitchFamily="49" charset="-122"/>
              <a:ea typeface="黑体" pitchFamily="49" charset="-122"/>
              <a:cs typeface="+mn-ea"/>
            </a:rPr>
            <a:t>教师讲解评价，对易犯错误进行</a:t>
          </a:r>
          <a:r>
            <a:rPr lang="zh-CN" altLang="zh-CN" sz="1900" b="1" kern="1200"/>
            <a:t>纠正</a:t>
          </a:r>
          <a:endParaRPr lang="zh-CN" altLang="en-US" sz="1900" kern="1200"/>
        </a:p>
      </dsp:txBody>
      <dsp:txXfrm>
        <a:off x="3062862" y="2420288"/>
        <a:ext cx="2484765" cy="1490859"/>
      </dsp:txXfrm>
    </dsp:sp>
    <dsp:sp modelId="{638ADB51-A598-48E3-AF05-AA40EE1CB36A}">
      <dsp:nvSpPr>
        <dsp:cNvPr id="28686" name=""/>
        <dsp:cNvSpPr/>
      </dsp:nvSpPr>
      <dsp:spPr>
        <a:xfrm>
          <a:off x="1248983" y="3909347"/>
          <a:ext cx="6112522" cy="540896"/>
        </a:xfrm>
        <a:custGeom>
          <a:rect l="0" t="0" r="0" b="0"/>
          <a:pathLst>
            <a:path>
              <a:moveTo>
                <a:pt x="6112522" y="0"/>
              </a:moveTo>
              <a:lnTo>
                <a:pt x="6112522" y="287548"/>
              </a:lnTo>
              <a:lnTo>
                <a:pt x="0" y="287548"/>
              </a:lnTo>
              <a:lnTo>
                <a:pt x="0" y="540896"/>
              </a:lnTo>
            </a:path>
          </a:pathLst>
        </a:custGeom>
        <a:noFill/>
        <a:ln w="6350" cap="flat" cmpd="sng" algn="ctr">
          <a:solidFill>
            <a:prstClr val="black"/>
          </a:solidFill>
          <a:prstDash val="solid"/>
          <a:miter lim="800000"/>
          <a:tailEnd type="arrow" w="lg" len="me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4151765" y="4176938"/>
        <a:ext cx="306959" cy="5714"/>
      </dsp:txXfrm>
    </dsp:sp>
    <dsp:sp modelId="{4DA367A0-7AAE-4C39-922C-9BEFA784DFE4}">
      <dsp:nvSpPr>
        <dsp:cNvPr id="28687" name=""/>
        <dsp:cNvSpPr/>
      </dsp:nvSpPr>
      <dsp:spPr>
        <a:xfrm>
          <a:off x="6119123" y="2420288"/>
          <a:ext cx="2484765" cy="14908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zh-CN" sz="1900" b="1" kern="1200"/>
            <a:t>行进间连续跨越四个直立的小垫子</a:t>
          </a:r>
          <a:endParaRPr lang="zh-CN" altLang="en-US" sz="1900" kern="1200"/>
        </a:p>
      </dsp:txBody>
      <dsp:txXfrm>
        <a:off x="6119123" y="2420288"/>
        <a:ext cx="2484765" cy="1490859"/>
      </dsp:txXfrm>
    </dsp:sp>
    <dsp:sp modelId="{ACE609DE-0B18-45FB-9097-752357B820A4}">
      <dsp:nvSpPr>
        <dsp:cNvPr id="28688" name=""/>
        <dsp:cNvSpPr/>
      </dsp:nvSpPr>
      <dsp:spPr>
        <a:xfrm>
          <a:off x="2489566" y="5182353"/>
          <a:ext cx="540896" cy="91440"/>
        </a:xfrm>
        <a:custGeom>
          <a:rect l="0" t="0" r="0" b="0"/>
          <a:pathLst>
            <a:path>
              <a:moveTo>
                <a:pt x="0" y="45720"/>
              </a:moveTo>
              <a:lnTo>
                <a:pt x="540896" y="45720"/>
              </a:lnTo>
            </a:path>
          </a:pathLst>
        </a:custGeom>
        <a:noFill/>
        <a:ln w="6350" cap="flat" cmpd="sng" algn="ctr">
          <a:solidFill>
            <a:prstClr val="black"/>
          </a:solidFill>
          <a:prstDash val="solid"/>
          <a:miter lim="800000"/>
          <a:tailEnd type="arrow" w="lg" len="me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2745726" y="5225215"/>
        <a:ext cx="28574" cy="5714"/>
      </dsp:txXfrm>
    </dsp:sp>
    <dsp:sp modelId="{58B84B4F-BFB1-473A-A631-D251612F0C63}">
      <dsp:nvSpPr>
        <dsp:cNvPr id="28689" name=""/>
        <dsp:cNvSpPr/>
      </dsp:nvSpPr>
      <dsp:spPr>
        <a:xfrm>
          <a:off x="6600" y="4482643"/>
          <a:ext cx="2484765" cy="14908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zh-CN" sz="1900" b="1" kern="1200"/>
            <a:t>每组推选一名学生展示比赛 ，师生对其进行评价 ，大家一起总结出技术要领</a:t>
          </a:r>
          <a:r>
            <a:rPr lang="zh-CN" altLang="en-US" sz="1900" b="1" kern="1200">
              <a:latin typeface="黑体" pitchFamily="49" charset="-122"/>
              <a:ea typeface="黑体" pitchFamily="49" charset="-122"/>
              <a:cs typeface="+mn-ea"/>
            </a:rPr>
            <a:t> </a:t>
          </a:r>
          <a:endParaRPr lang="zh-CN" altLang="en-US" sz="1900" kern="1200"/>
        </a:p>
      </dsp:txBody>
      <dsp:txXfrm>
        <a:off x="6600" y="4482643"/>
        <a:ext cx="2484765" cy="1490859"/>
      </dsp:txXfrm>
    </dsp:sp>
    <dsp:sp modelId="{8A500B57-3C1D-408F-9BB4-6B09D2B1C6EC}">
      <dsp:nvSpPr>
        <dsp:cNvPr id="28690" name=""/>
        <dsp:cNvSpPr/>
      </dsp:nvSpPr>
      <dsp:spPr>
        <a:xfrm>
          <a:off x="5545827" y="5182353"/>
          <a:ext cx="540896" cy="91440"/>
        </a:xfrm>
        <a:custGeom>
          <a:rect l="0" t="0" r="0" b="0"/>
          <a:pathLst>
            <a:path>
              <a:moveTo>
                <a:pt x="0" y="45720"/>
              </a:moveTo>
              <a:lnTo>
                <a:pt x="540896" y="45720"/>
              </a:lnTo>
            </a:path>
          </a:pathLst>
        </a:custGeom>
        <a:noFill/>
        <a:ln w="6350" cap="flat" cmpd="sng" algn="ctr">
          <a:solidFill>
            <a:prstClr val="black"/>
          </a:solidFill>
          <a:prstDash val="solid"/>
          <a:miter lim="800000"/>
          <a:tailEnd type="arrow" w="lg" len="me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500" kern="1200"/>
        </a:p>
      </dsp:txBody>
      <dsp:txXfrm>
        <a:off x="5801988" y="5225215"/>
        <a:ext cx="28574" cy="5714"/>
      </dsp:txXfrm>
    </dsp:sp>
    <dsp:sp modelId="{280A4044-70CB-40DA-8EB8-C78E3DB370B5}">
      <dsp:nvSpPr>
        <dsp:cNvPr id="28691" name=""/>
        <dsp:cNvSpPr/>
      </dsp:nvSpPr>
      <dsp:spPr>
        <a:xfrm>
          <a:off x="3062862" y="4482643"/>
          <a:ext cx="2484765" cy="14908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zh-CN" sz="1900" b="1" kern="1200"/>
            <a:t>分层次练习</a:t>
          </a:r>
          <a:endParaRPr lang="zh-CN" altLang="en-US" sz="1900" b="1" kern="1200">
            <a:latin typeface="黑体" pitchFamily="49" charset="-122"/>
            <a:ea typeface="黑体" pitchFamily="49" charset="-122"/>
            <a:cs typeface="+mn-ea"/>
          </a:endParaRPr>
        </a:p>
      </dsp:txBody>
      <dsp:txXfrm>
        <a:off x="3062862" y="4482643"/>
        <a:ext cx="2484765" cy="1490859"/>
      </dsp:txXfrm>
    </dsp:sp>
    <dsp:sp modelId="{F54D7BEE-27FA-405B-8044-D2B230041B8D}">
      <dsp:nvSpPr>
        <dsp:cNvPr id="28692" name=""/>
        <dsp:cNvSpPr/>
      </dsp:nvSpPr>
      <dsp:spPr>
        <a:xfrm>
          <a:off x="6119123" y="4482643"/>
          <a:ext cx="2484765" cy="149085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zh-CN" sz="1900" b="1" kern="1200"/>
            <a:t>课课练</a:t>
          </a:r>
          <a:endParaRPr lang="zh-CN" altLang="en-US" sz="1900" b="1" kern="1200">
            <a:latin typeface="黑体" pitchFamily="49" charset="-122"/>
            <a:ea typeface="黑体" pitchFamily="49" charset="-122"/>
            <a:cs typeface="+mn-ea"/>
          </a:endParaRPr>
        </a:p>
      </dsp:txBody>
      <dsp:txXfrm>
        <a:off x="6119123" y="4482643"/>
        <a:ext cx="2484765" cy="1490859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Process9#1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vertAlign" val="mid"/>
      <dgm:param type="horzAlign" val="ctr"/>
    </dgm:alg>
    <dgm:shape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type="rightArrow" r:blip="">
            <dgm:adjLst/>
          </dgm:shape>
        </dgm:if>
        <dgm:else name="Name2">
          <dgm:shape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fact="1"/>
            <dgm:rule type="primFontSz" val="5"/>
          </dgm:ruleLst>
        </dgm:layoutNode>
        <dgm:forEach name="Name7" axis="followSib" ptType="sibTrans" cnt="1">
          <dgm:layoutNode name="sibTrans">
            <dgm:alg type="sp"/>
            <dgm:shape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bProcess3#1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bkpt" val="endCnv"/>
          <dgm:param type="contDir" val="sameDir"/>
          <dgm:param type="grDir" val="tL"/>
          <dgm:param type="flowDir" val="row"/>
        </dgm:alg>
      </dgm:if>
      <dgm:else name="Name3">
        <dgm:alg type="snake">
          <dgm:param type="bkpt" val="endCnv"/>
          <dgm:param type="contDir" val="sameDir"/>
          <dgm:param type="grDir" val="tR"/>
          <dgm:param type="flowDir" val="row"/>
        </dgm:alg>
      </dgm:else>
    </dgm:choose>
    <dgm:shape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dim" val="1D"/>
                <dgm:param type="connRout" val="bend"/>
                <dgm:param type="begPts" val="midR bCtr"/>
                <dgm:param type="endPts" val="midL tCtr"/>
              </dgm:alg>
            </dgm:if>
            <dgm:else name="Name6">
              <dgm:alg type="conn">
                <dgm:param type="dim" val="1D"/>
                <dgm:param type="connRout" val="bend"/>
                <dgm:param type="begPts" val="midL bCtr"/>
                <dgm:param type="endPts" val="midR tCtr"/>
              </dgm:alg>
            </dgm:else>
          </dgm:choose>
          <dgm:shape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fact="0.6"/>
              <dgm:rule type="h" fact="0.6"/>
              <dgm:rule type="primFontSz" val="5"/>
            </dgm:ruleLst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页眉占位符 1"/>
          <p:cNvSpPr>
            <a:spLocks noGrp="1"/>
          </p:cNvSpPr>
          <p:nvPr>
            <p:ph type="hdr" sz="quarter" idx="4294967295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rtl="0" eaLnBrk="0" hangingPunct="0">
              <a:buClrTx/>
              <a:buFontTx/>
            </a:pPr>
            <a:endParaRPr lang="zh-CN" altLang="en-US" sz="1200"/>
          </a:p>
        </p:txBody>
      </p:sp>
      <p:sp>
        <p:nvSpPr>
          <p:cNvPr id="13315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 eaLnBrk="0" hangingPunct="0">
              <a:buClrTx/>
              <a:buFontTx/>
            </a:pPr>
            <a:endParaRPr lang="zh-CN" altLang="en-US" sz="1200"/>
          </a:p>
        </p:txBody>
      </p:sp>
      <p:sp>
        <p:nvSpPr>
          <p:cNvPr id="13316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13317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itchFamily="2" charset="-122"/>
                <a:ea typeface="等线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itchFamily="2" charset="-122"/>
                <a:ea typeface="等线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itchFamily="2" charset="-122"/>
                <a:ea typeface="等线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itchFamily="2" charset="-122"/>
                <a:ea typeface="等线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itchFamily="2" charset="-122"/>
                <a:ea typeface="等线" pitchFamily="2" charset="-122"/>
              </a:defRPr>
            </a:lvl5pPr>
          </a:lstStyle>
          <a:p>
            <a:pPr marL="0" lvl="0" indent="0" defTabSz="914400"/>
            <a:r>
              <a:t>编辑母版文本样式</a:t>
            </a:r>
          </a:p>
          <a:p>
            <a:pPr marL="457200" lvl="1" indent="0" defTabSz="914400"/>
            <a:r>
              <a:t>第二级</a:t>
            </a:r>
          </a:p>
          <a:p>
            <a:pPr marL="914400" lvl="2" indent="0" defTabSz="914400"/>
            <a:r>
              <a:t>第三级</a:t>
            </a:r>
          </a:p>
          <a:p>
            <a:pPr marL="1371600" lvl="3" indent="0" defTabSz="914400"/>
            <a:r>
              <a:t>第四级</a:t>
            </a:r>
          </a:p>
          <a:p>
            <a:pPr marL="1828800" lvl="4" indent="0" defTabSz="914400"/>
            <a:r>
              <a:t>第五级</a:t>
            </a:r>
          </a:p>
        </p:txBody>
      </p:sp>
      <p:sp>
        <p:nvSpPr>
          <p:cNvPr id="13318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 eaLnBrk="0" hangingPunct="0">
              <a:buClrTx/>
              <a:buFontTx/>
            </a:pPr>
            <a:endParaRPr lang="zh-CN" altLang="en-US" sz="1200"/>
          </a:p>
        </p:txBody>
      </p:sp>
      <p:sp>
        <p:nvSpPr>
          <p:cNvPr id="13319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 eaLnBrk="0" hangingPunct="0">
              <a:buClrTx/>
              <a:buFontTx/>
            </a:pPr>
            <a:fld id="{34C2646D-894A-4D95-A023-69D6F4507888}" type="slidenum">
              <a:rPr lang="zh-CN" altLang="en-US" sz="1200"/>
              <a:t>‹#›</a:t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幻灯片图像占位符 1"/>
          <p:cNvSpPr>
            <a:spLocks noGrp="1" noRot="1" noChangeAspect="1" noTextEdit="1"/>
          </p:cNvSpPr>
          <p:nvPr>
            <p:ph type="sldImg" idx="4294967295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  <a:miter lim="800000"/>
          </a:ln>
        </p:spPr>
      </p:sp>
      <p:sp>
        <p:nvSpPr>
          <p:cNvPr id="19458" name="文本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itchFamily="2" charset="-122"/>
                <a:ea typeface="等线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itchFamily="2" charset="-122"/>
                <a:ea typeface="等线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itchFamily="2" charset="-122"/>
                <a:ea typeface="等线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itchFamily="2" charset="-122"/>
                <a:ea typeface="等线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等线" pitchFamily="2" charset="-122"/>
                <a:ea typeface="等线" pitchFamily="2" charset="-122"/>
              </a:defRPr>
            </a:lvl5pPr>
          </a:lstStyle>
          <a:p>
            <a:pPr lvl="0" eaLnBrk="1" hangingPunct="1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8288F-DFB5-41A4-83D1-A7EA9F503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06110-8490-4547-98C1-A8C79A66E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7BB07-40FC-44DC-9A32-FA8FBD7A4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4BD57-F109-4D71-B0C9-B467C085B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6734B0-0698-4756-B95D-644950F41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176F7-F61C-47C0-A781-0EE5AF6F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AB044-AF94-44B8-AA32-F65E7B3AE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747E6-52C6-48F4-91A3-562030DEF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51E0C-A04E-41DC-8BDA-F8F976BCB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921B3-A834-40F4-AF00-7E0FCEDFB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53116-E447-4F89-A364-99A7C2255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任意多边形 16390"/>
          <p:cNvSpPr>
            <a:spLocks noChangeArrowheads="1"/>
          </p:cNvSpPr>
          <p:nvPr/>
        </p:nvSpPr>
        <p:spPr bwMode="auto">
          <a:xfrm>
            <a:off x="685800" y="2393950"/>
            <a:ext cx="7772400" cy="109538"/>
          </a:xfrm>
          <a:custGeom>
            <a:gdLst>
              <a:gd name="T0" fmla="*/ 0 w 1000"/>
              <a:gd name="T1" fmla="*/ 0 h 1000"/>
              <a:gd name="T2" fmla="*/ 618 w 1000"/>
              <a:gd name="T3" fmla="*/ 0 h 1000"/>
              <a:gd name="T4" fmla="*/ 618 w 1000"/>
              <a:gd name="T5" fmla="*/ 1000 h 1000"/>
              <a:gd name="T6" fmla="*/ 0 w 1000"/>
              <a:gd name="T7" fmla="*/ 1000 h 1000"/>
              <a:gd name="T8" fmla="*/ 0 w 1000"/>
              <a:gd name="T9" fmla="*/ 0 h 1000"/>
              <a:gd name="T10" fmla="*/ 1000 w 1000"/>
              <a:gd name="T11" fmla="*/ 0 h 10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618" y="0"/>
                </a:lnTo>
                <a:lnTo>
                  <a:pt x="618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lvl="0" rtl="0">
              <a:buClrTx/>
            </a:pPr>
            <a:endParaRPr lang="zh-CN" altLang="en-US" sz="2400">
              <a:latin typeface="Times New Roman" pitchFamily="18" charset="0"/>
            </a:endParaRPr>
          </a:p>
        </p:txBody>
      </p:sp>
      <p:sp>
        <p:nvSpPr>
          <p:cNvPr id="16386" name="标题 16385"/>
          <p:cNvSpPr>
            <a:spLocks noGrp="1"/>
          </p:cNvSpPr>
          <p:nvPr>
            <p:ph type="ctrTitle"/>
          </p:nvPr>
        </p:nvSpPr>
        <p:spPr>
          <a:xfrm>
            <a:off x="685800" y="990600"/>
            <a:ext cx="7772400" cy="13716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lvl="0">
              <a:defRPr sz="4000"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16387" name="副标题 16386"/>
          <p:cNvSpPr>
            <a:spLocks noGrp="1"/>
          </p:cNvSpPr>
          <p:nvPr>
            <p:ph type="subTitle" idx="1"/>
          </p:nvPr>
        </p:nvSpPr>
        <p:spPr>
          <a:xfrm>
            <a:off x="1447800" y="3429000"/>
            <a:ext cx="7010400" cy="1600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marL="0" lvl="0" indent="0">
              <a:buNone/>
              <a:defRPr sz="2800"/>
            </a:lvl1pPr>
            <a:lvl2pPr marL="457200" lvl="1" indent="14605" algn="ctr">
              <a:buNone/>
              <a:defRPr sz="2800"/>
            </a:lvl2pPr>
            <a:lvl3pPr marL="909955" lvl="2" indent="0" algn="ctr">
              <a:buNone/>
              <a:defRPr sz="2800"/>
            </a:lvl3pPr>
            <a:lvl4pPr marL="1306830" lvl="3" indent="0" algn="ctr">
              <a:buNone/>
              <a:defRPr sz="2800"/>
            </a:lvl4pPr>
            <a:lvl5pPr marL="1695450" lvl="4" indent="0" algn="ctr">
              <a:buNone/>
              <a:defRPr sz="2800"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2053" name="日期占位符 16387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2054" name="页脚占位符 16388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2055" name="灯片编号占位符 16389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3AC6344D-FCF7-4DCD-9CF9-B9B8B097DFE4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3078" name="日期占位符 1536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3079" name="页脚占位符 1536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zh-CN" sz="1200">
              <a:latin typeface="Verdana" pitchFamily="34" charset="0"/>
            </a:endParaRPr>
          </a:p>
        </p:txBody>
      </p:sp>
      <p:sp>
        <p:nvSpPr>
          <p:cNvPr id="3080" name="灯片编号占位符 1536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节标题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102" name="日期占位符 1536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4103" name="页脚占位符 1536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zh-CN" sz="1200">
              <a:latin typeface="Verdana" pitchFamily="34" charset="0"/>
            </a:endParaRPr>
          </a:p>
        </p:txBody>
      </p:sp>
      <p:sp>
        <p:nvSpPr>
          <p:cNvPr id="4104" name="灯片编号占位符 1536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62877ACF-2014-4EA5-AA82-B6F199FD5150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6738" y="1752600"/>
            <a:ext cx="3920490" cy="42672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7248" y="1752600"/>
            <a:ext cx="3920490" cy="4267200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126" name="日期占位符 1536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5127" name="页脚占位符 1536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zh-CN" sz="1200">
              <a:latin typeface="Verdana" pitchFamily="34" charset="0"/>
            </a:endParaRPr>
          </a:p>
        </p:txBody>
      </p:sp>
      <p:sp>
        <p:nvSpPr>
          <p:cNvPr id="5128" name="灯片编号占位符 1536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E0F2224B-0676-4F84-8CDF-E4C52DD97F62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>
  <p:cSld name="比较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6150" name="日期占位符 1536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6151" name="页脚占位符 1536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zh-CN" sz="1200">
              <a:latin typeface="Verdana" pitchFamily="34" charset="0"/>
            </a:endParaRPr>
          </a:p>
        </p:txBody>
      </p:sp>
      <p:sp>
        <p:nvSpPr>
          <p:cNvPr id="6152" name="灯片编号占位符 1536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620FA10D-9FF4-4E99-A3CE-C19B015B509D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仅标题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7174" name="日期占位符 1536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7175" name="页脚占位符 1536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zh-CN" sz="1200">
              <a:latin typeface="Verdana" pitchFamily="34" charset="0"/>
            </a:endParaRPr>
          </a:p>
        </p:txBody>
      </p:sp>
      <p:sp>
        <p:nvSpPr>
          <p:cNvPr id="7176" name="灯片编号占位符 1536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5C0D6D83-8806-4BEB-903F-8FA039FA83A3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8" name="日期占位符 1536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8199" name="页脚占位符 1536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zh-CN" sz="1200">
              <a:latin typeface="Verdana" pitchFamily="34" charset="0"/>
            </a:endParaRPr>
          </a:p>
        </p:txBody>
      </p:sp>
      <p:sp>
        <p:nvSpPr>
          <p:cNvPr id="8200" name="灯片编号占位符 1536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B90CCFF0-9148-487A-921F-36A25381A119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>
  <p:cSld name="内容与标题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9222" name="日期占位符 1536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9223" name="页脚占位符 1536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zh-CN" sz="1200">
              <a:latin typeface="Verdana" pitchFamily="34" charset="0"/>
            </a:endParaRPr>
          </a:p>
        </p:txBody>
      </p:sp>
      <p:sp>
        <p:nvSpPr>
          <p:cNvPr id="9224" name="灯片编号占位符 1536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754B84DF-7C4A-4682-BD15-25EAEAAE0A66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>
  <p:cSld name="图片与标题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10246" name="日期占位符 1536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10247" name="页脚占位符 1536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zh-CN" sz="1200">
              <a:latin typeface="Verdana" pitchFamily="34" charset="0"/>
            </a:endParaRPr>
          </a:p>
        </p:txBody>
      </p:sp>
      <p:sp>
        <p:nvSpPr>
          <p:cNvPr id="10248" name="灯片编号占位符 1536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131E498D-0226-4466-A706-1CF6AB3C5FFD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>
  <p:cSld name="标题和竖排文字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11270" name="日期占位符 1536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11271" name="页脚占位符 1536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zh-CN" sz="1200">
              <a:latin typeface="Verdana" pitchFamily="34" charset="0"/>
            </a:endParaRPr>
          </a:p>
        </p:txBody>
      </p:sp>
      <p:sp>
        <p:nvSpPr>
          <p:cNvPr id="11272" name="灯片编号占位符 1536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2CF10B0B-8894-4AED-8920-81374DC786EB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>
  <p:cSld name="竖版">
    <p:bg>
      <p:bgPr>
        <a:blipFill rotWithShape="0">
          <a:blip r:embed="rId1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3441" y="304800"/>
            <a:ext cx="2002234" cy="5715000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6738" y="304800"/>
            <a:ext cx="5890631" cy="57150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</a:p>
          <a:p>
            <a:pPr lvl="1" fontAlgn="base"/>
            <a:r>
              <a:rPr lang="zh-CN" altLang="en-US" strike="noStrike" noProof="1"/>
              <a:t>第二级</a:t>
            </a:r>
          </a:p>
          <a:p>
            <a:pPr lvl="2" fontAlgn="base"/>
            <a:r>
              <a:rPr lang="zh-CN" altLang="en-US" strike="noStrike" noProof="1"/>
              <a:t>第三级</a:t>
            </a:r>
          </a:p>
          <a:p>
            <a:pPr lvl="3" fontAlgn="base"/>
            <a:r>
              <a:rPr lang="zh-CN" altLang="en-US" strike="noStrike" noProof="1"/>
              <a:t>第四级</a:t>
            </a:r>
          </a:p>
          <a:p>
            <a:pPr lvl="4" fontAlgn="base"/>
            <a:r>
              <a:rPr lang="zh-CN" altLang="en-US" strike="noStrike" noProof="1"/>
              <a:t>第五级</a:t>
            </a:r>
          </a:p>
        </p:txBody>
      </p:sp>
      <p:sp>
        <p:nvSpPr>
          <p:cNvPr id="12294" name="日期占位符 15365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12295" name="页脚占位符 1536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zh-CN" sz="1200">
              <a:latin typeface="Verdana" pitchFamily="34" charset="0"/>
            </a:endParaRPr>
          </a:p>
        </p:txBody>
      </p:sp>
      <p:sp>
        <p:nvSpPr>
          <p:cNvPr id="12296" name="灯片编号占位符 1536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  <a:buChar char="•"/>
            </a:pPr>
            <a:fld id="{619CC15C-74A8-4F20-8AE0-3772B322989F}" type="slidenum">
              <a:rPr lang="en-US" altLang="zh-CN" sz="1200">
                <a:latin typeface="Verdana" pitchFamily="34" charset="0"/>
                <a:ea typeface="黑体" pitchFamily="49" charset="-122"/>
              </a:rPr>
              <a:t>‹#›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5361"/>
          <p:cNvSpPr>
            <a:spLocks noGrp="1"/>
          </p:cNvSpPr>
          <p:nvPr>
            <p:ph type="title" idx="4294967295"/>
          </p:nvPr>
        </p:nvSpPr>
        <p:spPr>
          <a:xfrm>
            <a:off x="574675" y="304800"/>
            <a:ext cx="8001000" cy="1216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kern="1200">
                <a:solidFill>
                  <a:schemeClr val="tx2"/>
                </a:solidFill>
                <a:latin typeface="Arial" pitchFamily="34" charset="0"/>
                <a:ea typeface="黑体" pitchFamily="49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5362"/>
          <p:cNvSpPr>
            <a:spLocks noGrp="1"/>
          </p:cNvSpPr>
          <p:nvPr>
            <p:ph type="body" idx="1"/>
          </p:nvPr>
        </p:nvSpPr>
        <p:spPr>
          <a:xfrm>
            <a:off x="566738" y="1752600"/>
            <a:ext cx="8001000" cy="426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469900" indent="-469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lvl="1" indent="-43688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4925" lvl="2" indent="-39560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94180" lvl="3" indent="-3873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4230" lvl="4" indent="-398780" algn="l" defTabSz="914400" rtl="0" eaLnBrk="0" fontAlgn="base" hangingPunct="0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§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任意多边形 15363"/>
          <p:cNvSpPr>
            <a:spLocks noChangeArrowheads="1"/>
          </p:cNvSpPr>
          <p:nvPr/>
        </p:nvSpPr>
        <p:spPr bwMode="auto">
          <a:xfrm>
            <a:off x="609600" y="1566863"/>
            <a:ext cx="7958138" cy="109538"/>
          </a:xfrm>
          <a:custGeom>
            <a:gdLst>
              <a:gd name="T0" fmla="*/ 0 w 1000"/>
              <a:gd name="T1" fmla="*/ 0 h 1000"/>
              <a:gd name="T2" fmla="*/ 585 w 1000"/>
              <a:gd name="T3" fmla="*/ 0 h 1000"/>
              <a:gd name="T4" fmla="*/ 585 w 1000"/>
              <a:gd name="T5" fmla="*/ 1000 h 1000"/>
              <a:gd name="T6" fmla="*/ 0 w 1000"/>
              <a:gd name="T7" fmla="*/ 1000 h 1000"/>
              <a:gd name="T8" fmla="*/ 0 w 1000"/>
              <a:gd name="T9" fmla="*/ 0 h 1000"/>
              <a:gd name="T10" fmla="*/ 1000 w 1000"/>
              <a:gd name="T11" fmla="*/ 0 h 10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000" h="1000" stroke="0">
                <a:moveTo>
                  <a:pt x="0" y="0"/>
                </a:moveTo>
                <a:lnTo>
                  <a:pt x="585" y="0"/>
                </a:lnTo>
                <a:lnTo>
                  <a:pt x="585" y="1000"/>
                </a:lnTo>
                <a:lnTo>
                  <a:pt x="0" y="1000"/>
                </a:lnTo>
                <a:close/>
              </a:path>
              <a:path w="1000" h="1000">
                <a:moveTo>
                  <a:pt x="0" y="0"/>
                </a:moveTo>
                <a:lnTo>
                  <a:pt x="1000" y="0"/>
                </a:lnTo>
              </a:path>
            </a:pathLst>
          </a:custGeom>
          <a:solidFill>
            <a:schemeClr val="accent2"/>
          </a:solidFill>
          <a:ln w="9525">
            <a:solidFill>
              <a:schemeClr val="accent2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lang="zh-CN" altLang="en-US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lvl="0" rtl="0">
              <a:buClrTx/>
            </a:pPr>
            <a:endParaRPr lang="zh-CN" altLang="en-US" sz="2400">
              <a:latin typeface="Times New Roman" pitchFamily="18" charset="0"/>
            </a:endParaRPr>
          </a:p>
        </p:txBody>
      </p:sp>
      <p:cxnSp>
        <p:nvCxnSpPr>
          <p:cNvPr id="1029" name="直接连接符 15364"/>
          <p:cNvCxnSpPr/>
          <p:nvPr/>
        </p:nvCxnSpPr>
        <p:spPr>
          <a:xfrm flipV="1">
            <a:off x="609600" y="6172200"/>
            <a:ext cx="7924800" cy="0"/>
          </a:xfrm>
          <a:prstGeom prst="line">
            <a:avLst/>
          </a:prstGeom>
          <a:noFill/>
          <a:ln w="3175">
            <a:solidFill>
              <a:schemeClr val="accent2"/>
            </a:solidFill>
            <a:round/>
          </a:ln>
        </p:spPr>
      </p:cxnSp>
      <p:sp>
        <p:nvSpPr>
          <p:cNvPr id="1030" name="日期占位符 15365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 noProof="1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1031" name="页脚占位符 15366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 noProof="1">
                <a:solidFill>
                  <a:schemeClr val="tx1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  <p:sp>
        <p:nvSpPr>
          <p:cNvPr id="1032" name="灯片编号占位符 15367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19812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200" b="0" i="0" u="none" baseline="0" noProof="1">
                <a:solidFill>
                  <a:schemeClr val="tx1"/>
                </a:solidFill>
                <a:latin typeface="Verdana" pitchFamily="34" charset="0"/>
                <a:ea typeface="宋体" pitchFamily="2" charset="-122"/>
                <a:cs typeface="+mn-ea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 rtl="0">
              <a:buClrTx/>
            </a:pPr>
            <a:fld id="{5A83C259-E4E2-4FC7-8FC9-443A30746CC0}" type="slidenum">
              <a:rPr lang="en-US" altLang="zh-CN" sz="1200">
                <a:latin typeface="Verdana" pitchFamily="34" charset="0"/>
              </a:rPr>
              <a:t>‹#›</a:t>
            </a:fld>
            <a:endParaRPr lang="zh-CN" altLang="zh-CN" sz="1200">
              <a:latin typeface="Verdana" pitchFamily="34" charset="0"/>
            </a:endParaRPr>
          </a:p>
        </p:txBody>
      </p:sp>
      <p:pic>
        <p:nvPicPr>
          <p:cNvPr id="1033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4" r:id="rId3"/>
    <p:sldLayoutId id="2147483666" r:id="rId4"/>
    <p:sldLayoutId id="2147483668" r:id="rId5"/>
    <p:sldLayoutId id="2147483670" r:id="rId6"/>
    <p:sldLayoutId id="2147483672" r:id="rId7"/>
    <p:sldLayoutId id="2147483674" r:id="rId8"/>
    <p:sldLayoutId id="2147483676" r:id="rId9"/>
    <p:sldLayoutId id="2147483678" r:id="rId10"/>
    <p:sldLayoutId id="2147483680" r:id="rId11"/>
  </p:sldLayoutIdLst>
  <p:transition/>
  <p:timing/>
  <p:hf hdr="0" dt="0"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3800" kern="1200">
          <a:solidFill>
            <a:schemeClr val="tx2"/>
          </a:solidFill>
          <a:latin typeface="Arial" pitchFamily="34" charset="0"/>
          <a:ea typeface="黑体" pitchFamily="49" charset="-122"/>
          <a:cs typeface="+mj-cs"/>
        </a:defRPr>
      </a:lvl1pPr>
    </p:titleStyle>
    <p:bodyStyle>
      <a:lvl1pPr marL="469900" indent="-469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itchFamily="2" charset="2"/>
        <a:buChar char="o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908050" lvl="1" indent="-43688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itchFamily="2" charset="2"/>
        <a:buChar char="n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304925" lvl="2" indent="-395605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itchFamily="2" charset="2"/>
        <a:buChar char="o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694180" lvl="3" indent="-3873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itchFamily="2" charset="2"/>
        <a:buChar char="n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94230" lvl="4" indent="-398780" algn="l" defTabSz="914400" rtl="0" eaLnBrk="0" fontAlgn="base" hangingPunct="0">
        <a:lnSpc>
          <a:spcPct val="100000"/>
        </a:lnSpc>
        <a:spcBef>
          <a:spcPct val="25000"/>
        </a:spcBef>
        <a:spcAft>
          <a:spcPct val="0"/>
        </a:spcAft>
        <a:buClr>
          <a:schemeClr val="accent2"/>
        </a:buClr>
        <a:buSzTx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5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Override" Target="../theme/themeOverride2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4010303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标题 1"/>
          <p:cNvSpPr>
            <a:spLocks noGrp="1"/>
          </p:cNvSpPr>
          <p:nvPr>
            <p:ph type="ctrTitle"/>
          </p:nvPr>
        </p:nvSpPr>
        <p:spPr>
          <a:xfrm>
            <a:off x="685800" y="990600"/>
            <a:ext cx="7772400" cy="1371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>
                <a:solidFill>
                  <a:schemeClr val="tx2"/>
                </a:solidFill>
                <a:latin typeface="Arial" pitchFamily="34" charset="0"/>
                <a:ea typeface="黑体" pitchFamily="49" charset="-122"/>
              </a:defRPr>
            </a:lvl1pPr>
          </a:lstStyle>
          <a:p>
            <a:pPr lvl="0" eaLnBrk="1" hangingPunct="1"/>
            <a:endParaRPr lang="zh-CN" altLang="en-US" sz="8000">
              <a:solidFill>
                <a:srgbClr val="FFFF00"/>
              </a:solidFill>
            </a:endParaRPr>
          </a:p>
        </p:txBody>
      </p:sp>
      <p:pic>
        <p:nvPicPr>
          <p:cNvPr id="14338" name="图片 1"/>
          <p:cNvPicPr>
            <a:picLocks noChangeAspect="1"/>
          </p:cNvPicPr>
          <p:nvPr/>
        </p:nvPicPr>
        <p:blipFill>
          <a:blip r:embed="rId2"/>
          <a:srcRect b="444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39" name="副标题 2"/>
          <p:cNvSpPr>
            <a:spLocks noGrp="1"/>
          </p:cNvSpPr>
          <p:nvPr>
            <p:ph type="subTitle" idx="1"/>
          </p:nvPr>
        </p:nvSpPr>
        <p:spPr>
          <a:xfrm>
            <a:off x="-381000" y="4419600"/>
            <a:ext cx="7010400" cy="20716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300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1pPr>
            <a:lvl2pPr marL="457200" indent="14288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60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2pPr>
            <a:lvl3pPr marL="914400" indent="-4762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230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3pPr>
            <a:lvl4pPr marL="1371600" indent="-65088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4pPr>
            <a:lvl5pPr marL="1828800" indent="-133350" algn="ctr" defTabSz="914400" rtl="0" eaLnBrk="0" fontAlgn="base" hangingPunct="0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§"/>
              <a:defRPr lang="zh-CN" altLang="en-US" sz="2000">
                <a:solidFill>
                  <a:schemeClr val="tx1"/>
                </a:solidFill>
                <a:latin typeface="Arial" pitchFamily="34" charset="0"/>
                <a:ea typeface="黑体" pitchFamily="49" charset="-122"/>
              </a:defRPr>
            </a:lvl5pPr>
          </a:lstStyle>
          <a:p>
            <a:pPr marL="0" lvl="0" indent="0" algn="l" eaLnBrk="1" hangingPunct="1">
              <a:buNone/>
            </a:pPr>
            <a:r>
              <a:rPr lang="en-US" altLang="zh-CN" sz="8800"/>
              <a:t>    </a:t>
            </a:r>
            <a:r>
              <a:rPr lang="zh-CN" altLang="en-US" sz="8800"/>
              <a:t>跨栏跑</a:t>
            </a:r>
          </a:p>
          <a:p>
            <a:pPr marL="0" lvl="0" indent="0" algn="l" eaLnBrk="1" hangingPunct="1">
              <a:buNone/>
            </a:pPr>
            <a:endParaRPr lang="zh-CN" altLang="en-US" sz="8800">
              <a:solidFill>
                <a:srgbClr val="FFFF00"/>
              </a:solidFill>
            </a:endParaRPr>
          </a:p>
        </p:txBody>
      </p:sp>
      <p:pic>
        <p:nvPicPr>
          <p:cNvPr id="14340" name="图片 5"/>
          <p:cNvPicPr>
            <a:picLocks noChangeAspect="1"/>
          </p:cNvPicPr>
          <p:nvPr/>
        </p:nvPicPr>
        <p:blipFill>
          <a:blip r:embed="rId2"/>
          <a:srcRect r="45409" b="88890"/>
          <a:stretch>
            <a:fillRect/>
          </a:stretch>
        </p:blipFill>
        <p:spPr>
          <a:xfrm>
            <a:off x="5638800" y="0"/>
            <a:ext cx="4191000" cy="762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51F55938-5CFE-463F-9A66-39AA7F2CC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3AC6344D-FCF7-4DCD-9CF9-B9B8B097DFE4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1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9DBCD819-8601-3D59-9EEB-2B18D21366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5121"/>
          <p:cNvSpPr>
            <a:spLocks noGrp="1"/>
          </p:cNvSpPr>
          <p:nvPr>
            <p:ph type="title"/>
          </p:nvPr>
        </p:nvSpPr>
        <p:spPr>
          <a:xfrm>
            <a:off x="574675" y="838200"/>
            <a:ext cx="2168525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kern="1200">
                <a:solidFill>
                  <a:schemeClr val="tx2"/>
                </a:solidFill>
                <a:latin typeface="Arial" pitchFamily="34" charset="0"/>
                <a:ea typeface="黑体" pitchFamily="49" charset="-122"/>
                <a:cs typeface="+mj-cs"/>
              </a:defRPr>
            </a:lvl1pPr>
          </a:lstStyle>
          <a:p>
            <a:pPr lvl="0" algn="ctr" eaLnBrk="1" hangingPunct="1"/>
            <a:r>
              <a:rPr lang="zh-CN" altLang="en-US" b="1">
                <a:solidFill>
                  <a:schemeClr val="tx1"/>
                </a:solidFill>
              </a:rPr>
              <a:t>指导思想</a:t>
            </a:r>
            <a:endParaRPr lang="en-US" altLang="zh-CN" b="1">
              <a:solidFill>
                <a:schemeClr val="tx1"/>
              </a:solidFill>
            </a:endParaRPr>
          </a:p>
        </p:txBody>
      </p:sp>
      <p:sp>
        <p:nvSpPr>
          <p:cNvPr id="15363" name="文本占位符 5122"/>
          <p:cNvSpPr>
            <a:spLocks noGrp="1"/>
          </p:cNvSpPr>
          <p:nvPr>
            <p:ph idx="1"/>
          </p:nvPr>
        </p:nvSpPr>
        <p:spPr>
          <a:xfrm>
            <a:off x="533400" y="2057400"/>
            <a:ext cx="8001000" cy="1828800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 marL="469900" indent="-469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lvl="1" indent="-43688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4925" lvl="2" indent="-39560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94180" lvl="3" indent="-3873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4230" lvl="4" indent="-398780" algn="l" defTabSz="914400" rtl="0" eaLnBrk="0" fontAlgn="base" hangingPunct="0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§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9900" lvl="0" indent="0" defTabSz="914400" eaLnBrk="1" hangingPunct="0">
              <a:lnSpc>
                <a:spcPct val="100000"/>
              </a:lnSpc>
              <a:buNone/>
            </a:pPr>
            <a:r>
              <a:rPr lang="zh-CN" altLang="en-US" sz="3000" b="1" spc="0" baseline="0">
                <a:solidFill>
                  <a:schemeClr val="folHlink"/>
                </a:solidFill>
                <a:latin typeface="黑体" pitchFamily="49" charset="-122"/>
              </a:rPr>
              <a:t>首先贯彻</a:t>
            </a:r>
            <a:r>
              <a:rPr lang="zh-CN" altLang="en-US" b="1" baseline="0">
                <a:solidFill>
                  <a:schemeClr val="folHlink"/>
                </a:solidFill>
                <a:latin typeface="黑体" pitchFamily="49" charset="-122"/>
              </a:rPr>
              <a:t>“健康第一，以学生为主体”的指导思想，通过课程的学习激发学生的运动兴趣，培养学生参与体育锻炼的习惯，关注学生个体差异，让每一个学生受益。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B1540A49-78B5-B81C-2840-52481ECF2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2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FA86A58-5491-9ED0-DFD3-890606B74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6147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kern="1200">
                <a:solidFill>
                  <a:schemeClr val="tx2"/>
                </a:solidFill>
                <a:latin typeface="Arial" pitchFamily="34" charset="0"/>
                <a:ea typeface="黑体" pitchFamily="49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ea typeface="PMingLiU" pitchFamily="18" charset="-120"/>
              </a:rPr>
              <a:t>二</a:t>
            </a:r>
            <a:r>
              <a:rPr lang="zh-CN" altLang="zh-CN">
                <a:ea typeface="PMingLiU" pitchFamily="18" charset="-120"/>
              </a:rPr>
              <a:t> </a:t>
            </a:r>
            <a:r>
              <a:rPr lang="zh-CN" altLang="en-US">
                <a:ea typeface="PMingLiU" pitchFamily="18" charset="-120"/>
              </a:rPr>
              <a:t> </a:t>
            </a:r>
            <a:r>
              <a:rPr lang="zh-CN" altLang="zh-CN">
                <a:ea typeface="PMingLiU" pitchFamily="18" charset="-120"/>
              </a:rPr>
              <a:t> </a:t>
            </a:r>
            <a:r>
              <a:rPr lang="zh-CN" altLang="en-US">
                <a:ea typeface="PMingLiU" pitchFamily="18" charset="-120"/>
              </a:rPr>
              <a:t> </a:t>
            </a:r>
            <a:r>
              <a:rPr lang="zh-CN" altLang="zh-CN">
                <a:ea typeface="PMingLiU" pitchFamily="18" charset="-120"/>
              </a:rPr>
              <a:t> </a:t>
            </a:r>
            <a:r>
              <a:rPr lang="en-US" altLang="zh-CN">
                <a:ea typeface="PMingLiU" pitchFamily="18" charset="-120"/>
              </a:rPr>
              <a:t>   </a:t>
            </a:r>
            <a:r>
              <a:rPr lang="en-US" altLang="zh-CN"/>
              <a:t> </a:t>
            </a:r>
          </a:p>
        </p:txBody>
      </p:sp>
      <p:sp>
        <p:nvSpPr>
          <p:cNvPr id="16386" name="矩形 6149"/>
          <p:cNvSpPr/>
          <p:nvPr/>
        </p:nvSpPr>
        <p:spPr>
          <a:xfrm>
            <a:off x="574675" y="838200"/>
            <a:ext cx="2522538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800" b="1">
                <a:latin typeface="Verdana" pitchFamily="34" charset="0"/>
                <a:ea typeface="黑体" pitchFamily="49" charset="-122"/>
              </a:rPr>
              <a:t>教材分析</a:t>
            </a:r>
            <a:endParaRPr lang="en-US" altLang="zh-CN" sz="3800" b="1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16387" name="文本框 6150"/>
          <p:cNvSpPr txBox="1"/>
          <p:nvPr/>
        </p:nvSpPr>
        <p:spPr>
          <a:xfrm>
            <a:off x="685800" y="2303463"/>
            <a:ext cx="7889875" cy="274320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lIns="0" tIns="0" rIns="0" bIns="0" anchor="ctr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000" b="1"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跨栏跑是冀教版八年级的教学内容，它在初中体育教学中占有重要的地位。由于跨栏跑技术动作比较复杂，所以安排了六个课时的教学，这节课是第一课时。本课采用小海绵垫子代替栏架进行教学，通过降低难度，来提高学生的运动兴趣。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4830D57D-B580-C69C-1700-56B03AAB2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3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49878E5-5701-223C-913C-3803EECAC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文本占位符 7170"/>
          <p:cNvSpPr>
            <a:spLocks noGrp="1"/>
          </p:cNvSpPr>
          <p:nvPr>
            <p:ph idx="1"/>
          </p:nvPr>
        </p:nvSpPr>
        <p:spPr>
          <a:xfrm>
            <a:off x="381000" y="1905000"/>
            <a:ext cx="8001000" cy="3231515"/>
          </a:xfrm>
          <a:prstGeom prst="rect">
            <a:avLst/>
          </a:prstGeom>
        </p:spPr>
        <p:txBody>
          <a:bodyPr vert="horz" wrap="square" lIns="0" tIns="0" rIns="0" bIns="0" numCol="1" anchor="t" anchorCtr="0" compatLnSpc="1">
            <a:spAutoFit/>
          </a:bodyPr>
          <a:lstStyle>
            <a:lvl1pPr marL="469900" indent="-469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lvl="1" indent="-43688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4925" lvl="2" indent="-39560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94180" lvl="3" indent="-3873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4230" lvl="4" indent="-398780" algn="l" defTabSz="914400" rtl="0" eaLnBrk="0" fontAlgn="base" hangingPunct="0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§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9900" lvl="0" indent="0" defTabSz="914400" eaLnBrk="1" hangingPunct="0">
              <a:lnSpc>
                <a:spcPct val="100000"/>
              </a:lnSpc>
              <a:buNone/>
            </a:pPr>
            <a:r>
              <a:rPr lang="zh-CN" altLang="en-US" sz="3000" b="1" spc="0" baseline="0">
                <a:solidFill>
                  <a:schemeClr val="folHlink"/>
                </a:solidFill>
                <a:latin typeface="黑体" pitchFamily="49" charset="-122"/>
              </a:rPr>
              <a:t>九年级学生具有较强的模仿能力，乐于接受新鲜事物，他们在学习了快速跑、障碍跑的内容之后，为跨栏跑的学习打下了良好基础。由于跨栏跑技术比较难，学生会有胆怯心理，部分学生由于害怕受伤不敢去练习，只要能正确激发学生的兴趣，他们便会产生</a:t>
            </a:r>
            <a:r>
              <a:rPr lang="zh-CN" altLang="en-US" b="1" baseline="0">
                <a:solidFill>
                  <a:schemeClr val="folHlink"/>
                </a:solidFill>
                <a:latin typeface="黑体" pitchFamily="49" charset="-122"/>
              </a:rPr>
              <a:t>“我要学”的主动学习意识。</a:t>
            </a:r>
          </a:p>
        </p:txBody>
      </p:sp>
      <p:sp>
        <p:nvSpPr>
          <p:cNvPr id="17411" name="矩形 7171"/>
          <p:cNvSpPr/>
          <p:nvPr/>
        </p:nvSpPr>
        <p:spPr>
          <a:xfrm>
            <a:off x="574675" y="820738"/>
            <a:ext cx="2320925" cy="700087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800" b="1">
                <a:latin typeface="Arial" pitchFamily="34" charset="0"/>
                <a:ea typeface="黑体" pitchFamily="49" charset="-122"/>
              </a:rPr>
              <a:t>学情分析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99D942F4-BD67-C30D-ACE2-9C6874D14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4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D328F4F-77D0-64C7-0F51-F18462DFE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8433" name="组合 23553"/>
          <p:cNvGrpSpPr/>
          <p:nvPr/>
        </p:nvGrpSpPr>
        <p:grpSpPr>
          <a:xfrm>
            <a:off x="457200" y="3962400"/>
            <a:ext cx="7391400" cy="1219200"/>
            <a:chOff x="331" y="1867"/>
            <a:chExt cx="5035" cy="953"/>
          </a:xfrm>
        </p:grpSpPr>
        <p:grpSp>
          <p:nvGrpSpPr>
            <p:cNvPr id="18434" name="组合 23554"/>
            <p:cNvGrpSpPr/>
            <p:nvPr/>
          </p:nvGrpSpPr>
          <p:grpSpPr>
            <a:xfrm>
              <a:off x="331" y="1867"/>
              <a:ext cx="5035" cy="953"/>
              <a:chOff x="1200" y="1912"/>
              <a:chExt cx="3456" cy="774"/>
            </a:xfrm>
          </p:grpSpPr>
          <p:sp>
            <p:nvSpPr>
              <p:cNvPr id="18435" name="圆角矩形 23555"/>
              <p:cNvSpPr/>
              <p:nvPr/>
            </p:nvSpPr>
            <p:spPr>
              <a:xfrm>
                <a:off x="1200" y="1912"/>
                <a:ext cx="3456" cy="774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EEEEEE"/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1" dir="2928847" algn="ctr">
                  <a:srgbClr val="000000">
                    <a:alpha val="50000"/>
                  </a:srgbClr>
                </a:outerShdw>
              </a:effectLst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18436" name="圆角矩形 23556"/>
              <p:cNvSpPr/>
              <p:nvPr/>
            </p:nvSpPr>
            <p:spPr>
              <a:xfrm>
                <a:off x="1276" y="1983"/>
                <a:ext cx="666" cy="633"/>
              </a:xfrm>
              <a:prstGeom prst="roundRect">
                <a:avLst>
                  <a:gd name="adj" fmla="val 11921"/>
                </a:avLst>
              </a:prstGeom>
              <a:gradFill rotWithShape="1">
                <a:gsLst>
                  <a:gs pos="0">
                    <a:schemeClr val="accent2"/>
                  </a:gs>
                  <a:gs pos="100000">
                    <a:srgbClr val="8E0000"/>
                  </a:gs>
                </a:gsLst>
                <a:lin ang="5400000" scaled="1"/>
              </a:gradFill>
              <a:ln w="38100">
                <a:solidFill>
                  <a:srgbClr val="FEFEFE"/>
                </a:solidFill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18437" name="任意多边形 23557"/>
              <p:cNvSpPr/>
              <p:nvPr/>
            </p:nvSpPr>
            <p:spPr>
              <a:xfrm>
                <a:off x="1317" y="2028"/>
                <a:ext cx="333" cy="317"/>
              </a:xfrm>
              <a:custGeom>
                <a:cxnLst>
                  <a:cxn ang="0">
                    <a:pos x="65" y="0"/>
                  </a:cxn>
                  <a:cxn ang="0">
                    <a:pos x="0" y="62"/>
                  </a:cxn>
                  <a:cxn ang="0">
                    <a:pos x="0" y="312"/>
                  </a:cxn>
                  <a:cxn ang="0">
                    <a:pos x="89" y="92"/>
                  </a:cxn>
                  <a:cxn ang="0">
                    <a:pos x="329" y="0"/>
                  </a:cxn>
                  <a:cxn ang="0">
                    <a:pos x="65" y="0"/>
                  </a:cxn>
                </a:cxnLst>
                <a:rect l="l" t="t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E37474"/>
                  </a:gs>
                  <a:gs pos="50000">
                    <a:schemeClr val="accent2">
                      <a:alpha val="0"/>
                    </a:schemeClr>
                  </a:gs>
                  <a:gs pos="100000">
                    <a:srgbClr val="E37474"/>
                  </a:gs>
                </a:gsLst>
                <a:lin ang="270000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rtl="0" hangingPunct="0">
                  <a:buClrTx/>
                </a:pPr>
                <a:endParaRPr lang="zh-CN" altLang="en-US" sz="1800">
                  <a:latin typeface="Arial" pitchFamily="34" charset="0"/>
                  <a:ea typeface="宋体" pitchFamily="2" charset="-122"/>
                </a:endParaRPr>
              </a:p>
            </p:txBody>
          </p:sp>
        </p:grpSp>
        <p:sp>
          <p:nvSpPr>
            <p:cNvPr id="18438" name="文本框 23558"/>
            <p:cNvSpPr txBox="1"/>
            <p:nvPr/>
          </p:nvSpPr>
          <p:spPr>
            <a:xfrm>
              <a:off x="369" y="2115"/>
              <a:ext cx="1094" cy="40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 rtl="0" eaLnBrk="0" hangingPunct="0">
                <a:buClrTx/>
              </a:pPr>
              <a:r>
                <a:rPr lang="zh-CN" altLang="en-US" sz="2800" spc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pitchFamily="34" charset="0"/>
                  <a:ea typeface="黑体" pitchFamily="49" charset="-122"/>
                </a:rPr>
                <a:t>技能目标</a:t>
              </a:r>
              <a:endParaRPr lang="zh-CN" altLang="en-US" sz="28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黑体" pitchFamily="49" charset="-122"/>
              </a:endParaRPr>
            </a:p>
          </p:txBody>
        </p:sp>
      </p:grpSp>
      <p:grpSp>
        <p:nvGrpSpPr>
          <p:cNvPr id="18439" name="组合 23559"/>
          <p:cNvGrpSpPr/>
          <p:nvPr/>
        </p:nvGrpSpPr>
        <p:grpSpPr>
          <a:xfrm>
            <a:off x="457200" y="2525713"/>
            <a:ext cx="6746875" cy="1208087"/>
            <a:chOff x="286" y="673"/>
            <a:chExt cx="5222" cy="907"/>
          </a:xfrm>
        </p:grpSpPr>
        <p:grpSp>
          <p:nvGrpSpPr>
            <p:cNvPr id="18440" name="组合 23560"/>
            <p:cNvGrpSpPr/>
            <p:nvPr/>
          </p:nvGrpSpPr>
          <p:grpSpPr>
            <a:xfrm>
              <a:off x="286" y="673"/>
              <a:ext cx="5080" cy="907"/>
              <a:chOff x="1200" y="1056"/>
              <a:chExt cx="3456" cy="774"/>
            </a:xfrm>
          </p:grpSpPr>
          <p:sp>
            <p:nvSpPr>
              <p:cNvPr id="18441" name="圆角矩形 23561"/>
              <p:cNvSpPr/>
              <p:nvPr/>
            </p:nvSpPr>
            <p:spPr>
              <a:xfrm>
                <a:off x="1200" y="1056"/>
                <a:ext cx="3456" cy="774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EEEEEE"/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1" dir="2928847" algn="ctr">
                  <a:srgbClr val="000000">
                    <a:alpha val="50000"/>
                  </a:srgbClr>
                </a:outerShdw>
              </a:effectLst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18442" name="圆角矩形 23562"/>
              <p:cNvSpPr/>
              <p:nvPr/>
            </p:nvSpPr>
            <p:spPr>
              <a:xfrm>
                <a:off x="1276" y="1128"/>
                <a:ext cx="666" cy="633"/>
              </a:xfrm>
              <a:prstGeom prst="roundRect">
                <a:avLst>
                  <a:gd name="adj" fmla="val 11921"/>
                </a:avLst>
              </a:prstGeom>
              <a:gradFill rotWithShape="1">
                <a:gsLst>
                  <a:gs pos="0">
                    <a:schemeClr val="accent1"/>
                  </a:gs>
                  <a:gs pos="100000">
                    <a:srgbClr val="727C87"/>
                  </a:gs>
                </a:gsLst>
                <a:lin ang="5400000" scaled="1"/>
              </a:gradFill>
              <a:ln w="38100">
                <a:solidFill>
                  <a:srgbClr val="FEFEFE"/>
                </a:solidFill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18443" name="任意多边形 23563"/>
              <p:cNvSpPr/>
              <p:nvPr/>
            </p:nvSpPr>
            <p:spPr>
              <a:xfrm>
                <a:off x="1317" y="1168"/>
                <a:ext cx="333" cy="317"/>
              </a:xfrm>
              <a:custGeom>
                <a:cxnLst>
                  <a:cxn ang="0">
                    <a:pos x="65" y="0"/>
                  </a:cxn>
                  <a:cxn ang="0">
                    <a:pos x="0" y="62"/>
                  </a:cxn>
                  <a:cxn ang="0">
                    <a:pos x="0" y="312"/>
                  </a:cxn>
                  <a:cxn ang="0">
                    <a:pos x="89" y="92"/>
                  </a:cxn>
                  <a:cxn ang="0">
                    <a:pos x="329" y="0"/>
                  </a:cxn>
                  <a:cxn ang="0">
                    <a:pos x="65" y="0"/>
                  </a:cxn>
                </a:cxnLst>
                <a:rect l="l" t="t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CDD5DD"/>
                  </a:gs>
                  <a:gs pos="50000">
                    <a:schemeClr val="accent1">
                      <a:alpha val="0"/>
                    </a:schemeClr>
                  </a:gs>
                  <a:gs pos="100000">
                    <a:srgbClr val="CDD5DD"/>
                  </a:gs>
                </a:gsLst>
                <a:lin ang="270000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rtl="0" hangingPunct="0">
                  <a:buClrTx/>
                </a:pPr>
                <a:endParaRPr lang="zh-CN" altLang="en-US" sz="1800">
                  <a:latin typeface="Arial" pitchFamily="34" charset="0"/>
                  <a:ea typeface="宋体" pitchFamily="2" charset="-122"/>
                </a:endParaRPr>
              </a:p>
            </p:txBody>
          </p:sp>
        </p:grpSp>
        <p:sp>
          <p:nvSpPr>
            <p:cNvPr id="18444" name="文本框 23564"/>
            <p:cNvSpPr txBox="1"/>
            <p:nvPr/>
          </p:nvSpPr>
          <p:spPr>
            <a:xfrm>
              <a:off x="341" y="932"/>
              <a:ext cx="1085" cy="343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 rtl="0" eaLnBrk="0" hangingPunct="0">
                <a:buClrTx/>
              </a:pPr>
              <a:r>
                <a:rPr lang="zh-CN" altLang="en-US" sz="2400" spc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pitchFamily="34" charset="0"/>
                  <a:ea typeface="黑体" pitchFamily="49" charset="-122"/>
                </a:rPr>
                <a:t>认知目标</a:t>
              </a:r>
              <a:endParaRPr lang="zh-CN" alt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黑体" pitchFamily="49" charset="-122"/>
              </a:endParaRPr>
            </a:p>
          </p:txBody>
        </p:sp>
        <p:sp>
          <p:nvSpPr>
            <p:cNvPr id="18445" name="文本框 23565"/>
            <p:cNvSpPr txBox="1"/>
            <p:nvPr/>
          </p:nvSpPr>
          <p:spPr>
            <a:xfrm>
              <a:off x="1459" y="833"/>
              <a:ext cx="4049" cy="66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rtl="0">
                <a:spcBef>
                  <a:spcPct val="20000"/>
                </a:spcBef>
                <a:buClr>
                  <a:schemeClr val="accent2"/>
                </a:buClr>
                <a:buFont typeface="Wingdings" pitchFamily="2" charset="2"/>
              </a:pPr>
              <a:r>
                <a:rPr lang="zh-CN" altLang="en-US" sz="2600" b="1">
                  <a:solidFill>
                    <a:schemeClr val="folHlink"/>
                  </a:solidFill>
                  <a:latin typeface="黑体" pitchFamily="49" charset="-122"/>
                  <a:ea typeface="黑体" pitchFamily="49" charset="-122"/>
                </a:rPr>
                <a:t>了解跨栏跑腿部动作，及跨栏跑项目的锻炼价值。 </a:t>
              </a:r>
            </a:p>
          </p:txBody>
        </p:sp>
      </p:grpSp>
      <p:sp>
        <p:nvSpPr>
          <p:cNvPr id="18446" name="文本框 23566"/>
          <p:cNvSpPr txBox="1"/>
          <p:nvPr/>
        </p:nvSpPr>
        <p:spPr>
          <a:xfrm>
            <a:off x="1973263" y="3965575"/>
            <a:ext cx="6289675" cy="1358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spcBef>
                <a:spcPct val="20000"/>
              </a:spcBef>
              <a:buClr>
                <a:schemeClr val="accent2"/>
              </a:buClr>
              <a:buFont typeface="Wingdings" pitchFamily="2" charset="2"/>
            </a:pPr>
            <a:r>
              <a:rPr lang="zh-CN" altLang="en-US" sz="2600" b="1"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使</a:t>
            </a:r>
            <a:r>
              <a:rPr lang="en-US" altLang="zh-CN" sz="2600" b="1"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85%</a:t>
            </a:r>
            <a:r>
              <a:rPr lang="zh-CN" altLang="en-US" sz="2600" b="1"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的学生学会跨栏跑的腿部技术动作并能顺利跨过小垫子，同时发展学生速</a:t>
            </a:r>
          </a:p>
          <a:p>
            <a:pPr lvl="0" rtl="0">
              <a:spcBef>
                <a:spcPct val="20000"/>
              </a:spcBef>
              <a:buClr>
                <a:schemeClr val="accent2"/>
              </a:buClr>
              <a:buFont typeface="Wingdings" pitchFamily="2" charset="2"/>
            </a:pPr>
            <a:r>
              <a:rPr lang="zh-CN" altLang="en-US" sz="2600" b="1"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度、灵敏等身体素质。 </a:t>
            </a:r>
          </a:p>
        </p:txBody>
      </p:sp>
      <p:grpSp>
        <p:nvGrpSpPr>
          <p:cNvPr id="18447" name="组合 23567"/>
          <p:cNvGrpSpPr/>
          <p:nvPr/>
        </p:nvGrpSpPr>
        <p:grpSpPr>
          <a:xfrm>
            <a:off x="457200" y="5410200"/>
            <a:ext cx="8274050" cy="1295400"/>
            <a:chOff x="347" y="3068"/>
            <a:chExt cx="5052" cy="861"/>
          </a:xfrm>
        </p:grpSpPr>
        <p:grpSp>
          <p:nvGrpSpPr>
            <p:cNvPr id="18448" name="组合 23568"/>
            <p:cNvGrpSpPr/>
            <p:nvPr/>
          </p:nvGrpSpPr>
          <p:grpSpPr>
            <a:xfrm>
              <a:off x="347" y="3068"/>
              <a:ext cx="4944" cy="861"/>
              <a:chOff x="1200" y="2778"/>
              <a:chExt cx="3456" cy="774"/>
            </a:xfrm>
          </p:grpSpPr>
          <p:sp>
            <p:nvSpPr>
              <p:cNvPr id="18449" name="圆角矩形 23569"/>
              <p:cNvSpPr/>
              <p:nvPr/>
            </p:nvSpPr>
            <p:spPr>
              <a:xfrm>
                <a:off x="1200" y="2778"/>
                <a:ext cx="3456" cy="774"/>
              </a:xfrm>
              <a:prstGeom prst="roundRect">
                <a:avLst>
                  <a:gd name="adj" fmla="val 10889"/>
                </a:avLst>
              </a:prstGeom>
              <a:gradFill rotWithShape="1">
                <a:gsLst>
                  <a:gs pos="0">
                    <a:srgbClr val="EEEEEE"/>
                  </a:gs>
                  <a:gs pos="100000">
                    <a:srgbClr val="DDDDDD"/>
                  </a:gs>
                </a:gsLst>
                <a:lin ang="2700000" scaled="1"/>
              </a:gradFill>
              <a:ln w="38100">
                <a:solidFill>
                  <a:srgbClr val="FFFFFF"/>
                </a:solidFill>
                <a:round/>
              </a:ln>
              <a:effectLst>
                <a:outerShdw dist="135001" dir="2928847" algn="ctr">
                  <a:srgbClr val="000000">
                    <a:alpha val="50000"/>
                  </a:srgbClr>
                </a:outerShdw>
              </a:effectLst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18450" name="圆角矩形 23570"/>
              <p:cNvSpPr/>
              <p:nvPr/>
            </p:nvSpPr>
            <p:spPr>
              <a:xfrm>
                <a:off x="1276" y="2849"/>
                <a:ext cx="666" cy="633"/>
              </a:xfrm>
              <a:prstGeom prst="roundRect">
                <a:avLst>
                  <a:gd name="adj" fmla="val 11921"/>
                </a:avLst>
              </a:prstGeom>
              <a:gradFill rotWithShape="1">
                <a:gsLst>
                  <a:gs pos="0">
                    <a:schemeClr val="folHlink"/>
                  </a:gs>
                  <a:gs pos="100000">
                    <a:srgbClr val="002447"/>
                  </a:gs>
                </a:gsLst>
                <a:lin ang="5400000" scaled="1"/>
              </a:gradFill>
              <a:ln w="38100">
                <a:solidFill>
                  <a:srgbClr val="FEFEFE"/>
                </a:solidFill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/>
                <a:endParaRPr lang="zh-CN" altLang="en-US">
                  <a:latin typeface="Arial" pitchFamily="34" charset="0"/>
                  <a:ea typeface="宋体" pitchFamily="2" charset="-122"/>
                </a:endParaRPr>
              </a:p>
            </p:txBody>
          </p:sp>
          <p:sp>
            <p:nvSpPr>
              <p:cNvPr id="18451" name="任意多边形 23571"/>
              <p:cNvSpPr/>
              <p:nvPr/>
            </p:nvSpPr>
            <p:spPr>
              <a:xfrm>
                <a:off x="1317" y="2889"/>
                <a:ext cx="333" cy="317"/>
              </a:xfrm>
              <a:custGeom>
                <a:cxnLst>
                  <a:cxn ang="0">
                    <a:pos x="65" y="0"/>
                  </a:cxn>
                  <a:cxn ang="0">
                    <a:pos x="0" y="62"/>
                  </a:cxn>
                  <a:cxn ang="0">
                    <a:pos x="0" y="312"/>
                  </a:cxn>
                  <a:cxn ang="0">
                    <a:pos x="89" y="92"/>
                  </a:cxn>
                  <a:cxn ang="0">
                    <a:pos x="329" y="0"/>
                  </a:cxn>
                  <a:cxn ang="0">
                    <a:pos x="65" y="0"/>
                  </a:cxn>
                </a:cxnLst>
                <a:rect l="l" t="t" r="r" b="b"/>
                <a:pathLst>
                  <a:path w="596" h="598">
                    <a:moveTo>
                      <a:pt x="118" y="0"/>
                    </a:moveTo>
                    <a:cubicBezTo>
                      <a:pt x="53" y="0"/>
                      <a:pt x="0" y="53"/>
                      <a:pt x="0" y="118"/>
                    </a:cubicBezTo>
                    <a:lnTo>
                      <a:pt x="0" y="589"/>
                    </a:lnTo>
                    <a:cubicBezTo>
                      <a:pt x="27" y="598"/>
                      <a:pt x="12" y="309"/>
                      <a:pt x="161" y="174"/>
                    </a:cubicBezTo>
                    <a:cubicBezTo>
                      <a:pt x="310" y="39"/>
                      <a:pt x="596" y="29"/>
                      <a:pt x="589" y="0"/>
                    </a:cubicBezTo>
                    <a:lnTo>
                      <a:pt x="118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7490AC"/>
                  </a:gs>
                  <a:gs pos="50000">
                    <a:schemeClr val="folHlink">
                      <a:alpha val="0"/>
                    </a:schemeClr>
                  </a:gs>
                  <a:gs pos="100000">
                    <a:srgbClr val="7490AC"/>
                  </a:gs>
                </a:gsLst>
                <a:lin ang="2700000" scaled="1"/>
              </a:gradFill>
              <a:ln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marL="0" lvl="0" indent="0" rtl="0" hangingPunct="0">
                  <a:buClrTx/>
                </a:pPr>
                <a:endParaRPr lang="zh-CN" altLang="en-US" sz="1800">
                  <a:latin typeface="Arial" pitchFamily="34" charset="0"/>
                  <a:ea typeface="宋体" pitchFamily="2" charset="-122"/>
                </a:endParaRPr>
              </a:p>
            </p:txBody>
          </p:sp>
        </p:grpSp>
        <p:sp>
          <p:nvSpPr>
            <p:cNvPr id="18452" name="文本框 23572"/>
            <p:cNvSpPr txBox="1"/>
            <p:nvPr/>
          </p:nvSpPr>
          <p:spPr>
            <a:xfrm>
              <a:off x="367" y="3213"/>
              <a:ext cx="1147" cy="344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 rtl="0" eaLnBrk="0" hangingPunct="0">
                <a:buClrTx/>
              </a:pPr>
              <a:r>
                <a:rPr lang="zh-CN" altLang="en-US" sz="2800" spc="0"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Arial" pitchFamily="34" charset="0"/>
                  <a:ea typeface="黑体" pitchFamily="49" charset="-122"/>
                </a:rPr>
                <a:t>情感目标</a:t>
              </a:r>
              <a:endParaRPr lang="zh-CN" altLang="en-US" sz="28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黑体" pitchFamily="49" charset="-122"/>
              </a:endParaRPr>
            </a:p>
          </p:txBody>
        </p:sp>
        <p:sp>
          <p:nvSpPr>
            <p:cNvPr id="18453" name="文本框 23573"/>
            <p:cNvSpPr txBox="1"/>
            <p:nvPr/>
          </p:nvSpPr>
          <p:spPr>
            <a:xfrm>
              <a:off x="1497" y="3258"/>
              <a:ext cx="3902" cy="59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rtl="0">
                <a:spcBef>
                  <a:spcPct val="20000"/>
                </a:spcBef>
                <a:buClr>
                  <a:schemeClr val="accent2"/>
                </a:buClr>
                <a:buFontTx/>
              </a:pPr>
              <a:r>
                <a:rPr lang="zh-CN" altLang="en-US" sz="2600" b="1">
                  <a:solidFill>
                    <a:schemeClr val="folHlink"/>
                  </a:solidFill>
                  <a:latin typeface="黑体" pitchFamily="49" charset="-122"/>
                  <a:ea typeface="黑体" pitchFamily="49" charset="-122"/>
                </a:rPr>
                <a:t>培养学生积极参与体育锻炼的良好习惯，培养学生团结合作、勇敢顽强的优良品质。</a:t>
              </a:r>
            </a:p>
          </p:txBody>
        </p:sp>
      </p:grpSp>
      <p:sp>
        <p:nvSpPr>
          <p:cNvPr id="18454" name="文本占位符 23574"/>
          <p:cNvSpPr>
            <a:spLocks noGrp="1"/>
          </p:cNvSpPr>
          <p:nvPr>
            <p:ph idx="1"/>
          </p:nvPr>
        </p:nvSpPr>
        <p:spPr>
          <a:xfrm>
            <a:off x="-76200" y="1671638"/>
            <a:ext cx="8839200" cy="739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0" tIns="0" rIns="0" bIns="0" anchor="ctr" anchorCtr="1">
            <a:spAutoFit/>
          </a:bodyPr>
          <a:lstStyle>
            <a:lvl1pPr marL="469900" indent="-469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lvl="1" indent="-43688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4925" lvl="2" indent="-39560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94180" lvl="3" indent="-3873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4230" lvl="4" indent="-398780" algn="l" defTabSz="914400" rtl="0" eaLnBrk="0" fontAlgn="base" hangingPunct="0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§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buNone/>
            </a:pPr>
            <a:r>
              <a:rPr lang="en-US" altLang="zh-CN" sz="2400" b="1">
                <a:solidFill>
                  <a:schemeClr val="accent2"/>
                </a:solidFill>
                <a:latin typeface="黑体" pitchFamily="49" charset="-122"/>
              </a:rPr>
              <a:t> </a:t>
            </a:r>
            <a:r>
              <a:rPr lang="en-US" altLang="en-US" sz="2400" b="1">
                <a:solidFill>
                  <a:schemeClr val="accent2"/>
                </a:solidFill>
                <a:latin typeface="黑体" pitchFamily="49" charset="-122"/>
              </a:rPr>
              <a:t> </a:t>
            </a:r>
            <a:r>
              <a:rPr lang="en-US" altLang="zh-CN" sz="2400" b="1">
                <a:solidFill>
                  <a:schemeClr val="accent2"/>
                </a:solidFill>
                <a:latin typeface="黑体" pitchFamily="49" charset="-122"/>
              </a:rPr>
              <a:t> </a:t>
            </a:r>
            <a:r>
              <a:rPr lang="en-US" altLang="en-US" sz="2400" b="1">
                <a:solidFill>
                  <a:schemeClr val="accent2"/>
                </a:solidFill>
                <a:latin typeface="黑体" pitchFamily="49" charset="-122"/>
              </a:rPr>
              <a:t>为了贯彻“健康第一”的指导思想，体现新课程理念的三维健康观，我确定了以下教学目标：</a:t>
            </a:r>
          </a:p>
        </p:txBody>
      </p:sp>
      <p:sp>
        <p:nvSpPr>
          <p:cNvPr id="18455" name="矩形 23575"/>
          <p:cNvSpPr/>
          <p:nvPr/>
        </p:nvSpPr>
        <p:spPr>
          <a:xfrm>
            <a:off x="574675" y="838200"/>
            <a:ext cx="2854325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800" b="1">
                <a:latin typeface="Arial" pitchFamily="34" charset="0"/>
                <a:ea typeface="黑体" pitchFamily="49" charset="-122"/>
              </a:rPr>
              <a:t>教学目标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F4A77685-CDD1-D1E6-FB06-CF47062C9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5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72DEBE5-C596-401A-F0ED-3CE7BCF62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文本占位符 9218"/>
          <p:cNvSpPr>
            <a:spLocks noGrp="1"/>
          </p:cNvSpPr>
          <p:nvPr>
            <p:ph idx="1"/>
          </p:nvPr>
        </p:nvSpPr>
        <p:spPr>
          <a:xfrm>
            <a:off x="566738" y="1676400"/>
            <a:ext cx="8001000" cy="45720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marL="469900" indent="-469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lvl="1" indent="-43688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4925" lvl="2" indent="-39560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94180" lvl="3" indent="-3873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4230" lvl="4" indent="-398780" algn="l" defTabSz="914400" rtl="0" eaLnBrk="0" fontAlgn="base" hangingPunct="0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§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69900" lvl="0" indent="-469900" defTabSz="914400" eaLnBrk="1" hangingPunct="0">
              <a:lnSpc>
                <a:spcPct val="100000"/>
              </a:lnSpc>
              <a:buNone/>
            </a:pPr>
            <a:r>
              <a:rPr lang="en-US" altLang="zh-CN" sz="3000" b="1" spc="0" baseline="0">
                <a:solidFill>
                  <a:schemeClr val="fol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</a:rPr>
              <a:t>   </a:t>
            </a:r>
            <a:r>
              <a:rPr lang="zh-CN" altLang="en-US" sz="3000" b="1" spc="0" baseline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</a:rPr>
              <a:t>教学重点</a:t>
            </a:r>
            <a:endParaRPr lang="zh-CN" altLang="en-US" b="1" baseline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</a:endParaRPr>
          </a:p>
          <a:p>
            <a:pPr marL="469900" lvl="0" indent="-469900" defTabSz="914400" eaLnBrk="1" hangingPunct="0">
              <a:lnSpc>
                <a:spcPct val="100000"/>
              </a:lnSpc>
              <a:buNone/>
            </a:pPr>
            <a:r>
              <a:rPr lang="zh-CN" altLang="en-US" sz="3000" b="1" spc="0" baseline="0">
                <a:solidFill>
                  <a:schemeClr val="fol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_GB2312" pitchFamily="49" charset="-122"/>
                <a:ea typeface="仿宋_GB2312" pitchFamily="49" charset="-122"/>
              </a:rPr>
              <a:t>  </a:t>
            </a:r>
            <a:r>
              <a:rPr lang="zh-CN" altLang="en-US" sz="3000" b="1" spc="0" baseline="0">
                <a:solidFill>
                  <a:schemeClr val="folHlink"/>
                </a:solidFill>
                <a:latin typeface="黑体" pitchFamily="49" charset="-122"/>
              </a:rPr>
              <a:t>起跨腿用力蹬地。</a:t>
            </a:r>
            <a:endParaRPr lang="zh-CN" altLang="en-US" b="1" baseline="0">
              <a:solidFill>
                <a:schemeClr val="folHlink"/>
              </a:solidFill>
              <a:latin typeface="黑体" pitchFamily="49" charset="-122"/>
            </a:endParaRPr>
          </a:p>
          <a:p>
            <a:pPr marL="469900" lvl="0" indent="-469900" defTabSz="914400" eaLnBrk="1" hangingPunct="0">
              <a:lnSpc>
                <a:spcPct val="100000"/>
              </a:lnSpc>
              <a:buNone/>
            </a:pPr>
            <a:endParaRPr lang="en-US" altLang="zh-CN" b="1" baseline="0">
              <a:solidFill>
                <a:schemeClr val="fol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_GB2312" pitchFamily="49" charset="-122"/>
              <a:ea typeface="仿宋_GB2312" pitchFamily="49" charset="-122"/>
            </a:endParaRPr>
          </a:p>
          <a:p>
            <a:pPr marL="469900" lvl="0" indent="-469900" defTabSz="914400" eaLnBrk="1" hangingPunct="0">
              <a:lnSpc>
                <a:spcPct val="100000"/>
              </a:lnSpc>
              <a:buNone/>
            </a:pPr>
            <a:r>
              <a:rPr lang="zh-CN" altLang="en-US" sz="3000" b="1" spc="0" baseline="0">
                <a:solidFill>
                  <a:schemeClr val="fol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</a:rPr>
              <a:t>   </a:t>
            </a:r>
            <a:r>
              <a:rPr lang="zh-CN" altLang="en-US" sz="3000" b="1" spc="0" baseline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</a:rPr>
              <a:t>教学难点</a:t>
            </a:r>
            <a:endParaRPr lang="zh-CN" altLang="en-US" b="1" baseline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</a:endParaRPr>
          </a:p>
          <a:p>
            <a:pPr marL="469900" lvl="0" indent="-469900" defTabSz="914400" eaLnBrk="1" hangingPunct="0">
              <a:lnSpc>
                <a:spcPct val="100000"/>
              </a:lnSpc>
              <a:buNone/>
            </a:pPr>
            <a:r>
              <a:rPr lang="zh-CN" altLang="en-US" sz="3000" b="1" spc="0" baseline="0">
                <a:solidFill>
                  <a:schemeClr val="folHlink"/>
                </a:solidFill>
                <a:latin typeface="黑体" pitchFamily="49" charset="-122"/>
              </a:rPr>
              <a:t>  摆动腿高抬和积极下压（攻栏）</a:t>
            </a:r>
            <a:endParaRPr lang="zh-CN" altLang="en-US" b="1" baseline="0">
              <a:solidFill>
                <a:schemeClr val="folHlink"/>
              </a:solidFill>
              <a:latin typeface="黑体" pitchFamily="49" charset="-122"/>
            </a:endParaRPr>
          </a:p>
          <a:p>
            <a:pPr marL="469900" lvl="0" indent="-469900" defTabSz="914400" eaLnBrk="1" hangingPunct="0">
              <a:lnSpc>
                <a:spcPct val="100000"/>
              </a:lnSpc>
              <a:buNone/>
            </a:pPr>
            <a:endParaRPr lang="zh-CN" altLang="en-US" b="1" baseline="0">
              <a:solidFill>
                <a:schemeClr val="fol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仿宋_GB2312" pitchFamily="49" charset="-122"/>
              <a:ea typeface="仿宋_GB2312" pitchFamily="49" charset="-122"/>
            </a:endParaRPr>
          </a:p>
          <a:p>
            <a:pPr marL="469900" lvl="0" indent="-469900" defTabSz="914400" eaLnBrk="1" hangingPunct="0">
              <a:lnSpc>
                <a:spcPct val="100000"/>
              </a:lnSpc>
              <a:buNone/>
            </a:pPr>
            <a:r>
              <a:rPr lang="zh-CN" altLang="en-US" sz="3000" b="1" spc="0" baseline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仿宋_GB2312" pitchFamily="49" charset="-122"/>
                <a:ea typeface="仿宋_GB2312" pitchFamily="49" charset="-122"/>
              </a:rPr>
              <a:t>   </a:t>
            </a:r>
            <a:r>
              <a:rPr lang="zh-CN" altLang="en-US" sz="3000" b="1" spc="0" baseline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49" charset="-122"/>
              </a:rPr>
              <a:t>教学方法</a:t>
            </a:r>
            <a:endParaRPr lang="zh-CN" altLang="en-US" b="1" baseline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49" charset="-122"/>
            </a:endParaRPr>
          </a:p>
          <a:p>
            <a:pPr marL="469900" lvl="0" indent="-469900" defTabSz="914400" eaLnBrk="1" hangingPunct="0">
              <a:lnSpc>
                <a:spcPct val="100000"/>
              </a:lnSpc>
              <a:buNone/>
            </a:pPr>
            <a:r>
              <a:rPr lang="zh-CN" altLang="en-US" sz="3000" b="1" spc="0" baseline="0">
                <a:solidFill>
                  <a:schemeClr val="folHlink"/>
                </a:solidFill>
                <a:latin typeface="黑体" pitchFamily="49" charset="-122"/>
              </a:rPr>
              <a:t>   情境激发、体验探究、分层次练习</a:t>
            </a:r>
            <a:endParaRPr lang="zh-CN" altLang="en-US" b="1" baseline="0">
              <a:solidFill>
                <a:schemeClr val="folHlink"/>
              </a:solidFill>
              <a:latin typeface="黑体" pitchFamily="49" charset="-122"/>
            </a:endParaRPr>
          </a:p>
        </p:txBody>
      </p:sp>
      <p:sp>
        <p:nvSpPr>
          <p:cNvPr id="20482" name="矩形 9220"/>
          <p:cNvSpPr/>
          <p:nvPr/>
        </p:nvSpPr>
        <p:spPr>
          <a:xfrm>
            <a:off x="574675" y="838200"/>
            <a:ext cx="3921125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800" b="1">
                <a:latin typeface="Arial" pitchFamily="34" charset="0"/>
                <a:ea typeface="黑体" pitchFamily="49" charset="-122"/>
              </a:rPr>
              <a:t>重难点教学方法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9143EE4B-7F3F-55EE-A180-8996A5200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6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800EB64-F3FB-C02E-DF98-219D67DA1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标题 6147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kern="1200">
                <a:solidFill>
                  <a:schemeClr val="tx2"/>
                </a:solidFill>
                <a:latin typeface="Arial" pitchFamily="34" charset="0"/>
                <a:ea typeface="黑体" pitchFamily="49" charset="-122"/>
                <a:cs typeface="+mj-cs"/>
              </a:defRPr>
            </a:lvl1pPr>
          </a:lstStyle>
          <a:p>
            <a:pPr lvl="0" eaLnBrk="1" hangingPunct="1"/>
            <a:r>
              <a:rPr lang="zh-CN" altLang="en-US">
                <a:ea typeface="PMingLiU" pitchFamily="18" charset="-120"/>
              </a:rPr>
              <a:t>二</a:t>
            </a:r>
            <a:r>
              <a:rPr lang="zh-CN" altLang="zh-CN">
                <a:ea typeface="PMingLiU" pitchFamily="18" charset="-120"/>
              </a:rPr>
              <a:t> </a:t>
            </a:r>
            <a:r>
              <a:rPr lang="zh-CN" altLang="en-US">
                <a:ea typeface="PMingLiU" pitchFamily="18" charset="-120"/>
              </a:rPr>
              <a:t> </a:t>
            </a:r>
            <a:r>
              <a:rPr lang="zh-CN" altLang="zh-CN">
                <a:ea typeface="PMingLiU" pitchFamily="18" charset="-120"/>
              </a:rPr>
              <a:t> </a:t>
            </a:r>
            <a:r>
              <a:rPr lang="zh-CN" altLang="en-US">
                <a:ea typeface="PMingLiU" pitchFamily="18" charset="-120"/>
              </a:rPr>
              <a:t> </a:t>
            </a:r>
            <a:r>
              <a:rPr lang="zh-CN" altLang="zh-CN">
                <a:ea typeface="PMingLiU" pitchFamily="18" charset="-120"/>
              </a:rPr>
              <a:t> </a:t>
            </a:r>
            <a:r>
              <a:rPr lang="en-US" altLang="zh-CN">
                <a:ea typeface="PMingLiU" pitchFamily="18" charset="-120"/>
              </a:rPr>
              <a:t>   </a:t>
            </a:r>
            <a:r>
              <a:rPr lang="en-US" altLang="zh-CN"/>
              <a:t> </a:t>
            </a:r>
          </a:p>
        </p:txBody>
      </p:sp>
      <p:sp>
        <p:nvSpPr>
          <p:cNvPr id="21506" name="矩形 6149"/>
          <p:cNvSpPr/>
          <p:nvPr/>
        </p:nvSpPr>
        <p:spPr>
          <a:xfrm>
            <a:off x="574675" y="838200"/>
            <a:ext cx="2470150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800" b="1">
                <a:latin typeface="Verdana" pitchFamily="34" charset="0"/>
                <a:ea typeface="黑体" pitchFamily="49" charset="-122"/>
              </a:rPr>
              <a:t>场地器材</a:t>
            </a:r>
            <a:endParaRPr lang="en-US" altLang="zh-CN" sz="3800" b="1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21507" name="文本框 6150"/>
          <p:cNvSpPr txBox="1"/>
          <p:nvPr/>
        </p:nvSpPr>
        <p:spPr>
          <a:xfrm>
            <a:off x="574675" y="2389188"/>
            <a:ext cx="7772400" cy="114300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lIns="0" tIns="0" rIns="0" bIns="0" anchor="ctr" anchorCtr="1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rtl="0">
              <a:spcBef>
                <a:spcPct val="50000"/>
              </a:spcBef>
              <a:buClrTx/>
            </a:pPr>
            <a:endParaRPr lang="zh-CN" altLang="en-US" sz="3000" b="1">
              <a:solidFill>
                <a:schemeClr val="folHlink"/>
              </a:solidFill>
              <a:latin typeface="黑体" pitchFamily="49" charset="-122"/>
              <a:ea typeface="黑体" pitchFamily="49" charset="-122"/>
            </a:endParaRPr>
          </a:p>
          <a:p>
            <a:pPr lvl="0" rtl="0">
              <a:spcBef>
                <a:spcPct val="50000"/>
              </a:spcBef>
              <a:buClrTx/>
            </a:pPr>
            <a:r>
              <a:rPr lang="zh-CN" altLang="en-US" sz="3000" b="1"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体育场地一块   小垫子</a:t>
            </a:r>
            <a:r>
              <a:rPr lang="en-US" altLang="zh-CN" sz="3000" b="1"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41</a:t>
            </a:r>
            <a:r>
              <a:rPr lang="zh-CN" altLang="en-US" sz="3000" b="1">
                <a:solidFill>
                  <a:schemeClr val="folHlink"/>
                </a:solidFill>
                <a:latin typeface="黑体" pitchFamily="49" charset="-122"/>
                <a:ea typeface="黑体" pitchFamily="49" charset="-122"/>
              </a:rPr>
              <a:t>块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B2B63701-EB0E-8C6A-44BC-1CD41E396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7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6DA8127-2BD5-2429-0290-51E3A58A6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2"/>
          <p:cNvSpPr/>
          <p:nvPr/>
        </p:nvSpPr>
        <p:spPr>
          <a:xfrm>
            <a:off x="6078538" y="1077913"/>
            <a:ext cx="2462213" cy="457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b="0" i="0" u="none" kern="1200" baseline="0">
                <a:solidFill>
                  <a:schemeClr val="tx2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rtl="0" hangingPunct="0">
              <a:buClrTx/>
            </a:pP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本节学习任务</a:t>
            </a:r>
            <a:endParaRPr lang="zh-CN" altLang="en-US" sz="2400" b="1">
              <a:solidFill>
                <a:schemeClr val="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22530" name="矩形 20535"/>
          <p:cNvSpPr/>
          <p:nvPr/>
        </p:nvSpPr>
        <p:spPr>
          <a:xfrm>
            <a:off x="574675" y="838200"/>
            <a:ext cx="2854325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800" b="1">
                <a:latin typeface="Arial" pitchFamily="34" charset="0"/>
                <a:ea typeface="黑体" pitchFamily="49" charset="-122"/>
              </a:rPr>
              <a:t>教学环节</a:t>
            </a:r>
          </a:p>
        </p:txBody>
      </p:sp>
      <p:graphicFrame>
        <p:nvGraphicFramePr>
          <p:cNvPr id="22531" name="图示 8"/>
          <p:cNvGraphicFramePr/>
          <p:nvPr/>
        </p:nvGraphicFramePr>
        <p:xfrm>
          <a:off x="1066892" y="1752644"/>
          <a:ext cx="6781622" cy="4295151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CEEC4D80-25F3-3D18-F064-A3EDE7666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B90CCFF0-9148-487A-921F-36A25381A119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8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E036E763-95E7-0C92-97B2-22B7D66F6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矩形 24579"/>
          <p:cNvSpPr/>
          <p:nvPr/>
        </p:nvSpPr>
        <p:spPr>
          <a:xfrm>
            <a:off x="574675" y="838200"/>
            <a:ext cx="3387725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3800" b="1">
                <a:latin typeface="Arial" pitchFamily="34" charset="0"/>
                <a:ea typeface="黑体" pitchFamily="49" charset="-122"/>
              </a:rPr>
              <a:t>1</a:t>
            </a:r>
            <a:r>
              <a:rPr lang="zh-CN" altLang="en-US" sz="3800" b="1">
                <a:latin typeface="Arial" pitchFamily="34" charset="0"/>
                <a:ea typeface="黑体" pitchFamily="49" charset="-122"/>
              </a:rPr>
              <a:t>、开始部分</a:t>
            </a:r>
            <a:endParaRPr lang="en-US" altLang="zh-CN" sz="3800" b="1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23554" name="Rectangle 2"/>
          <p:cNvSpPr/>
          <p:nvPr/>
        </p:nvSpPr>
        <p:spPr>
          <a:xfrm>
            <a:off x="4876800" y="1077913"/>
            <a:ext cx="4114800" cy="457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b="0" i="0" u="none" kern="1200" baseline="0">
                <a:solidFill>
                  <a:schemeClr val="tx2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rtl="0" hangingPunct="0">
              <a:buClrTx/>
            </a:pP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组织教学，明确目标 </a:t>
            </a:r>
            <a:r>
              <a:rPr lang="en-US" altLang="zh-CN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(2</a:t>
            </a: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分钟）</a:t>
            </a:r>
            <a:endParaRPr lang="zh-CN" altLang="en-US" sz="2400" b="1">
              <a:solidFill>
                <a:schemeClr val="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23555" name="内容占位符 1"/>
          <p:cNvSpPr>
            <a:spLocks noGrp="1"/>
          </p:cNvSpPr>
          <p:nvPr>
            <p:ph idx="1"/>
          </p:nvPr>
        </p:nvSpPr>
        <p:spPr>
          <a:xfrm>
            <a:off x="566738" y="1752600"/>
            <a:ext cx="8001000" cy="426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469900" indent="-469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lvl="1" indent="-43688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4925" lvl="2" indent="-39560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94180" lvl="3" indent="-3873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4230" lvl="4" indent="-398780" algn="l" defTabSz="914400" rtl="0" eaLnBrk="0" fontAlgn="base" hangingPunct="0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§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 eaLnBrk="1" hangingPunct="1">
              <a:buFont typeface="黑体" pitchFamily="49" charset="-122"/>
              <a:buAutoNum type="circleNumDbPlain"/>
            </a:pPr>
            <a:r>
              <a:rPr lang="zh-CN" altLang="en-US"/>
              <a:t>体委整队、报告人数。</a:t>
            </a:r>
          </a:p>
          <a:p>
            <a:pPr marL="514350" lvl="0" indent="-514350" eaLnBrk="1" hangingPunct="1">
              <a:buFont typeface="黑体" pitchFamily="49" charset="-122"/>
              <a:buAutoNum type="circleNumDbPlain"/>
            </a:pPr>
            <a:r>
              <a:rPr lang="zh-CN" altLang="en-US"/>
              <a:t>师生问好。</a:t>
            </a:r>
          </a:p>
          <a:p>
            <a:pPr marL="514350" lvl="0" indent="-514350" eaLnBrk="1" hangingPunct="1">
              <a:buFont typeface="黑体" pitchFamily="49" charset="-122"/>
              <a:buAutoNum type="circleNumDbPlain"/>
            </a:pPr>
            <a:r>
              <a:rPr lang="zh-CN" altLang="en-US"/>
              <a:t>宣布课的内容，明确学习目标，提出安全要求。</a:t>
            </a:r>
            <a:r>
              <a:rPr lang="zh-CN" altLang="en-US" b="1">
                <a:solidFill>
                  <a:schemeClr val="folHlink"/>
                </a:solidFill>
                <a:latin typeface="黑体" pitchFamily="49" charset="-122"/>
              </a:rPr>
              <a:t>（让学生带着目标进行学习，突出重难点）</a:t>
            </a:r>
          </a:p>
          <a:p>
            <a:pPr marL="514350" lvl="0" indent="-514350" eaLnBrk="1" hangingPunct="1">
              <a:buFont typeface="宋体" pitchFamily="2" charset="-122"/>
              <a:buAutoNum type="circleNumDbPlain"/>
            </a:pPr>
            <a:endParaRPr lang="zh-CN" altLang="en-US"/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817560A2-D69A-7CD4-8F17-ACED47FBA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9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4CC50B6-5CC2-80FC-96E7-4BDEB510E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矩形 24579"/>
          <p:cNvSpPr/>
          <p:nvPr/>
        </p:nvSpPr>
        <p:spPr>
          <a:xfrm>
            <a:off x="574675" y="838200"/>
            <a:ext cx="3387725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3800" b="1">
                <a:latin typeface="Arial" pitchFamily="34" charset="0"/>
                <a:ea typeface="黑体" pitchFamily="49" charset="-122"/>
              </a:rPr>
              <a:t>1</a:t>
            </a:r>
            <a:r>
              <a:rPr lang="zh-CN" altLang="en-US" sz="3800" b="1">
                <a:latin typeface="Arial" pitchFamily="34" charset="0"/>
                <a:ea typeface="黑体" pitchFamily="49" charset="-122"/>
              </a:rPr>
              <a:t>、开始部分</a:t>
            </a:r>
            <a:endParaRPr lang="en-US" altLang="zh-CN" sz="3800" b="1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24578" name="Rectangle 2"/>
          <p:cNvSpPr/>
          <p:nvPr/>
        </p:nvSpPr>
        <p:spPr>
          <a:xfrm>
            <a:off x="4876800" y="1077913"/>
            <a:ext cx="4114800" cy="457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b="0" i="0" u="none" kern="1200" baseline="0">
                <a:solidFill>
                  <a:schemeClr val="tx2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rtl="0" hangingPunct="0">
              <a:buClrTx/>
            </a:pP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组织教学，明确目标 </a:t>
            </a:r>
            <a:r>
              <a:rPr lang="en-US" altLang="zh-CN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(2</a:t>
            </a: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分钟）</a:t>
            </a:r>
            <a:endParaRPr lang="zh-CN" altLang="en-US" sz="2400" b="1">
              <a:solidFill>
                <a:schemeClr val="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黑体" pitchFamily="49" charset="-122"/>
            </a:endParaRPr>
          </a:p>
        </p:txBody>
      </p:sp>
      <p:pic>
        <p:nvPicPr>
          <p:cNvPr id="24579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2000" y="1752600"/>
            <a:ext cx="7000875" cy="453231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DA07CCC8-DA14-F528-4834-AD4C7F7B27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10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7B249301-CBF8-7193-0CD7-1521F4C096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矩形 24579"/>
          <p:cNvSpPr/>
          <p:nvPr/>
        </p:nvSpPr>
        <p:spPr>
          <a:xfrm>
            <a:off x="574675" y="838200"/>
            <a:ext cx="3387725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3800" b="1">
                <a:latin typeface="Arial" pitchFamily="34" charset="0"/>
                <a:ea typeface="黑体" pitchFamily="49" charset="-122"/>
              </a:rPr>
              <a:t>2</a:t>
            </a:r>
            <a:r>
              <a:rPr lang="zh-CN" altLang="en-US" sz="3800" b="1">
                <a:latin typeface="Arial" pitchFamily="34" charset="0"/>
                <a:ea typeface="黑体" pitchFamily="49" charset="-122"/>
              </a:rPr>
              <a:t>、准备部分</a:t>
            </a:r>
            <a:endParaRPr lang="en-US" altLang="zh-CN" sz="3800" b="1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25602" name="Rectangle 2"/>
          <p:cNvSpPr/>
          <p:nvPr/>
        </p:nvSpPr>
        <p:spPr>
          <a:xfrm>
            <a:off x="4724400" y="1077913"/>
            <a:ext cx="4267200" cy="457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b="0" i="0" u="none" kern="1200" baseline="0">
                <a:solidFill>
                  <a:schemeClr val="tx2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rtl="0" hangingPunct="0">
              <a:buClrTx/>
            </a:pP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充分准备，预防损伤 </a:t>
            </a:r>
            <a:r>
              <a:rPr lang="en-US" altLang="zh-CN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(10</a:t>
            </a: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分钟）</a:t>
            </a:r>
            <a:endParaRPr lang="zh-CN" altLang="en-US" sz="2400" b="1">
              <a:solidFill>
                <a:schemeClr val="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25603" name="内容占位符 1"/>
          <p:cNvSpPr>
            <a:spLocks noGrp="1"/>
          </p:cNvSpPr>
          <p:nvPr>
            <p:ph idx="1"/>
          </p:nvPr>
        </p:nvSpPr>
        <p:spPr>
          <a:xfrm>
            <a:off x="566738" y="1752600"/>
            <a:ext cx="8001000" cy="426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/>
          <a:lstStyle>
            <a:lvl1pPr marL="469900" indent="-469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lvl="1" indent="-43688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4925" lvl="2" indent="-39560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94180" lvl="3" indent="-3873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4230" lvl="4" indent="-398780" algn="l" defTabSz="914400" rtl="0" eaLnBrk="0" fontAlgn="base" hangingPunct="0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§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 defTabSz="914400" eaLnBrk="1" hangingPunct="0">
              <a:lnSpc>
                <a:spcPct val="100000"/>
              </a:lnSpc>
              <a:buClrTx/>
              <a:buFont typeface="Arial" pitchFamily="34" charset="0"/>
              <a:buAutoNum type="circleNumDbPlain"/>
            </a:pPr>
            <a:r>
              <a:rPr lang="zh-CN" altLang="en-US" sz="3000" spc="0" baseline="0"/>
              <a:t>老师带领学生绕垫子慢跑。</a:t>
            </a:r>
            <a:endParaRPr lang="zh-CN" altLang="en-US" baseline="0"/>
          </a:p>
          <a:p>
            <a:pPr marL="514350" lvl="0" indent="-514350" defTabSz="914400" eaLnBrk="1" hangingPunct="0">
              <a:lnSpc>
                <a:spcPct val="100000"/>
              </a:lnSpc>
              <a:buClrTx/>
              <a:buFont typeface="Arial" pitchFamily="34" charset="0"/>
              <a:buAutoNum type="circleNumDbPlain"/>
            </a:pPr>
            <a:r>
              <a:rPr lang="en-US" altLang="zh-CN" sz="3000" spc="0" baseline="0"/>
              <a:t>A </a:t>
            </a:r>
            <a:r>
              <a:rPr lang="zh-CN" altLang="en-US" sz="3000" spc="0" baseline="0"/>
              <a:t>基本准备活动  在教师的带领下做原地徒手操：扩胸运动、振臂运动、体转运动、腹背运动、正压腿、侧压腿、膝绕环、踝绕环。  每节操四个八拍。</a:t>
            </a:r>
            <a:endParaRPr lang="en-US" altLang="zh-CN" baseline="0"/>
          </a:p>
          <a:p>
            <a:pPr marL="0" lvl="0" indent="0" defTabSz="914400" eaLnBrk="1" hangingPunct="0">
              <a:lnSpc>
                <a:spcPct val="100000"/>
              </a:lnSpc>
              <a:buNone/>
            </a:pPr>
            <a:r>
              <a:rPr lang="en-US" altLang="zh-CN" sz="3000" b="1" spc="0" baseline="0">
                <a:latin typeface="黑体" pitchFamily="49" charset="-122"/>
              </a:rPr>
              <a:t> </a:t>
            </a:r>
            <a:r>
              <a:rPr lang="en-US" altLang="zh-CN" sz="3000" spc="0" baseline="0">
                <a:latin typeface="黑体" pitchFamily="49" charset="-122"/>
              </a:rPr>
              <a:t>  B </a:t>
            </a:r>
            <a:r>
              <a:rPr lang="zh-CN" altLang="en-US" sz="3000" spc="0" baseline="0">
                <a:latin typeface="黑体" pitchFamily="49" charset="-122"/>
              </a:rPr>
              <a:t>专项准备活动  在地下做跨栏坐练习，为                                                      后面的教学做好准备。</a:t>
            </a:r>
            <a:endParaRPr lang="zh-CN" altLang="en-US" baseline="0">
              <a:latin typeface="黑体" pitchFamily="49" charset="-122"/>
            </a:endParaRPr>
          </a:p>
          <a:p>
            <a:pPr marL="514350" lvl="0" indent="-514350" defTabSz="914400" eaLnBrk="1" hangingPunct="0">
              <a:lnSpc>
                <a:spcPct val="100000"/>
              </a:lnSpc>
              <a:buFont typeface="Arial" pitchFamily="34" charset="0"/>
              <a:buAutoNum type="arabicPeriod"/>
            </a:pPr>
            <a:endParaRPr lang="zh-CN" altLang="en-US" baseline="0"/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E3470D72-64C2-BC39-5A76-92390B3B1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11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39B12A8B-0DB3-37C1-3039-626899841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5" name="矩形 24579"/>
          <p:cNvSpPr/>
          <p:nvPr/>
        </p:nvSpPr>
        <p:spPr>
          <a:xfrm>
            <a:off x="609600" y="838200"/>
            <a:ext cx="3387725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3800" b="1">
                <a:latin typeface="Arial" pitchFamily="34" charset="0"/>
                <a:ea typeface="黑体" pitchFamily="49" charset="-122"/>
              </a:rPr>
              <a:t>跨栏坐</a:t>
            </a:r>
            <a:endParaRPr lang="zh-CN" altLang="en-US" sz="3800" b="1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26626" name="Rectangle 2"/>
          <p:cNvSpPr/>
          <p:nvPr/>
        </p:nvSpPr>
        <p:spPr>
          <a:xfrm>
            <a:off x="4724400" y="1077913"/>
            <a:ext cx="4267200" cy="457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b="0" i="0" u="none" kern="1200" baseline="0">
                <a:solidFill>
                  <a:schemeClr val="tx2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rtl="0" hangingPunct="0">
              <a:buClrTx/>
            </a:pP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充分准备，预防损伤 </a:t>
            </a:r>
            <a:r>
              <a:rPr lang="en-US" altLang="zh-CN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(10</a:t>
            </a: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分钟）</a:t>
            </a:r>
            <a:endParaRPr lang="zh-CN" altLang="en-US" sz="2400" b="1">
              <a:solidFill>
                <a:schemeClr val="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26627" name="内容占位符 2"/>
          <p:cNvSpPr>
            <a:spLocks noGrp="1"/>
          </p:cNvSpPr>
          <p:nvPr>
            <p:ph idx="1"/>
          </p:nvPr>
        </p:nvSpPr>
        <p:spPr>
          <a:xfrm>
            <a:off x="566738" y="1752600"/>
            <a:ext cx="8001000" cy="4267200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469900" indent="-469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lvl="1" indent="-43688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4925" lvl="2" indent="-39560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94180" lvl="3" indent="-3873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4230" lvl="4" indent="-398780" algn="l" defTabSz="914400" rtl="0" eaLnBrk="0" fontAlgn="base" hangingPunct="0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§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pic>
        <p:nvPicPr>
          <p:cNvPr id="26628" name="内容占位符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038" y="1600200"/>
            <a:ext cx="8034337" cy="45259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D97CA458-7E80-7DEA-8976-84170F23B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12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3CF677B-0804-A4E6-C74F-C34A5A40F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649" name="图片 276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763" y="1662113"/>
            <a:ext cx="8150225" cy="45529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7650" name="矩形 24579"/>
          <p:cNvSpPr/>
          <p:nvPr/>
        </p:nvSpPr>
        <p:spPr>
          <a:xfrm>
            <a:off x="574675" y="838200"/>
            <a:ext cx="3387725" cy="682625"/>
          </a:xfrm>
          <a:prstGeom prst="rect">
            <a:avLst/>
          </a:prstGeom>
          <a:solidFill>
            <a:srgbClr val="808080"/>
          </a:solidFill>
          <a:ln w="28575">
            <a:solidFill>
              <a:schemeClr val="tx1"/>
            </a:solidFill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en-US" altLang="zh-CN" sz="3800" b="1">
                <a:latin typeface="Arial" pitchFamily="34" charset="0"/>
                <a:ea typeface="黑体" pitchFamily="49" charset="-122"/>
              </a:rPr>
              <a:t>3.</a:t>
            </a:r>
            <a:r>
              <a:rPr lang="zh-CN" altLang="en-US" sz="3800" b="1">
                <a:latin typeface="Arial" pitchFamily="34" charset="0"/>
                <a:ea typeface="黑体" pitchFamily="49" charset="-122"/>
              </a:rPr>
              <a:t>基本部分</a:t>
            </a:r>
          </a:p>
        </p:txBody>
      </p:sp>
      <p:sp>
        <p:nvSpPr>
          <p:cNvPr id="27651" name="Rectangle 2"/>
          <p:cNvSpPr/>
          <p:nvPr/>
        </p:nvSpPr>
        <p:spPr>
          <a:xfrm>
            <a:off x="4648200" y="1077913"/>
            <a:ext cx="4343400" cy="4572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b="0" i="0" u="none" kern="1200" baseline="0">
                <a:solidFill>
                  <a:schemeClr val="tx2"/>
                </a:solidFill>
                <a:latin typeface="Verdana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rtl="0" hangingPunct="0">
              <a:buClrTx/>
            </a:pP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讲练结合，技能学习</a:t>
            </a:r>
            <a:r>
              <a:rPr lang="en-US" altLang="zh-CN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(25</a:t>
            </a:r>
            <a:r>
              <a:rPr lang="zh-CN" altLang="en-US" sz="2400" b="1" spc="0">
                <a:solidFill>
                  <a:schemeClr val="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ea typeface="黑体" pitchFamily="49" charset="-122"/>
              </a:rPr>
              <a:t>分钟）</a:t>
            </a:r>
            <a:endParaRPr lang="zh-CN" altLang="en-US" sz="2400" b="1">
              <a:solidFill>
                <a:schemeClr val="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27652" name="内容占位符 1"/>
          <p:cNvSpPr>
            <a:spLocks noGrp="1"/>
          </p:cNvSpPr>
          <p:nvPr>
            <p:ph idx="1"/>
          </p:nvPr>
        </p:nvSpPr>
        <p:spPr>
          <a:xfrm>
            <a:off x="533400" y="1752600"/>
            <a:ext cx="8001000" cy="426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469900" indent="-469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908050" lvl="1" indent="-43688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304925" lvl="2" indent="-395605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o"/>
              <a:defRPr lang="zh-CN" altLang="en-US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94180" lvl="3" indent="-3873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94230" lvl="4" indent="-398780" algn="l" defTabSz="914400" rtl="0" eaLnBrk="0" fontAlgn="base" hangingPunct="0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§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5000"/>
              </a:spcBef>
              <a:spcAft>
                <a:spcPct val="0"/>
              </a:spcAft>
              <a:buClr>
                <a:schemeClr val="accent2"/>
              </a:buClr>
              <a:buFont typeface="Wingdings" pitchFamily="2" charset="2"/>
              <a:buChar char="§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buClrTx/>
              <a:buFont typeface="宋体" pitchFamily="2" charset="-122"/>
              <a:buNone/>
            </a:pPr>
            <a:r>
              <a:rPr lang="zh-CN" altLang="en-US"/>
              <a:t>激发兴趣，引入主题</a:t>
            </a:r>
          </a:p>
        </p:txBody>
      </p:sp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B39C089A-6C0A-C14D-7E6E-07692A5E6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13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9739632-D63E-A3E2-20E7-5529E6BBB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标题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  <a:prstGeom prst="rect">
            <a:avLst/>
          </a:prstGeo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3800" kern="1200">
                <a:solidFill>
                  <a:schemeClr val="tx2"/>
                </a:solidFill>
                <a:latin typeface="Arial" pitchFamily="34" charset="0"/>
                <a:ea typeface="黑体" pitchFamily="49" charset="-122"/>
                <a:cs typeface="+mj-cs"/>
              </a:defRPr>
            </a:lvl1pPr>
          </a:lstStyle>
          <a:p>
            <a:pPr lvl="0"/>
            <a:endParaRPr lang="zh-CN" altLang="en-US"/>
          </a:p>
        </p:txBody>
      </p:sp>
      <p:graphicFrame>
        <p:nvGraphicFramePr>
          <p:cNvPr id="28674" name="内容占位符 3"/>
          <p:cNvGraphicFramePr>
            <a:graphicFrameLocks noGrp="1"/>
          </p:cNvGraphicFramePr>
          <p:nvPr>
            <p:ph idx="1"/>
          </p:nvPr>
        </p:nvGraphicFramePr>
        <p:xfrm>
          <a:off x="266812" y="262974"/>
          <a:ext cx="8610490" cy="6331436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2" name="灯片编号占位符 1">
            <a:extLst>
              <a:ext uri="{FF2B5EF4-FFF2-40B4-BE49-F238E27FC236}">
                <a16:creationId xmlns:a16="http://schemas.microsoft.com/office/drawing/2014/main" id="{C92EF38E-7F07-3151-D0B9-262B051BC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rtl="0">
              <a:buClrTx/>
              <a:buChar char="•"/>
            </a:pPr>
            <a:fld id="{6F7A100E-B90F-4374-A366-C0F935D1A5F1}" type="slidenum">
              <a:rPr lang="en-US" altLang="zh-CN" sz="1200" smtClean="0">
                <a:latin typeface="Verdana" pitchFamily="34" charset="0"/>
                <a:ea typeface="黑体" pitchFamily="49" charset="-122"/>
              </a:rPr>
              <a:t>14</a:t>
            </a:fld>
            <a:endParaRPr lang="en-US" altLang="zh-CN" sz="1200">
              <a:latin typeface="Verdana" pitchFamily="34" charset="0"/>
              <a:ea typeface="黑体" pitchFamily="49" charset="-122"/>
            </a:endParaRPr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D424869A-A125-ACD4-C5BA-A8E1D02CFC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 rtl="0">
              <a:buClrTx/>
            </a:pPr>
            <a:endParaRPr lang="zh-CN" altLang="en-US" sz="1200">
              <a:latin typeface="Verdana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https://d.book118.com/006140103035010042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Profile">
  <a:themeElements>
    <a:clrScheme name="">
      <a:dk1>
        <a:srgbClr val="000000"/>
      </a:dk1>
      <a:lt1>
        <a:srgbClr val="FFFFFF"/>
      </a:lt1>
      <a:dk2>
        <a:srgbClr val="000000"/>
      </a:dk2>
      <a:lt2>
        <a:srgbClr val="DDDDDD"/>
      </a:lt2>
      <a:accent1>
        <a:srgbClr val="A3B2C1"/>
      </a:accent1>
      <a:accent2>
        <a:srgbClr val="CC0000"/>
      </a:accent2>
      <a:accent3>
        <a:srgbClr val="FFFFFF"/>
      </a:accent3>
      <a:accent4>
        <a:srgbClr val="000000"/>
      </a:accent4>
      <a:accent5>
        <a:srgbClr val="CED5DC"/>
      </a:accent5>
      <a:accent6>
        <a:srgbClr val="B70000"/>
      </a:accent6>
      <a:hlink>
        <a:srgbClr val="336699"/>
      </a:hlink>
      <a:folHlink>
        <a:srgbClr val="003366"/>
      </a:folHlink>
    </a:clrScheme>
    <a:fontScheme name="Arial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Profile 1">
        <a:dk1>
          <a:srgbClr val="A50021"/>
        </a:dk1>
        <a:lt1>
          <a:srgbClr val="FFFFFF"/>
        </a:lt1>
        <a:dk2>
          <a:srgbClr val="800000"/>
        </a:dk2>
        <a:lt2>
          <a:srgbClr val="FFFFFF"/>
        </a:lt2>
        <a:accent1>
          <a:srgbClr val="FF9900"/>
        </a:accent1>
        <a:accent2>
          <a:srgbClr val="FF3300"/>
        </a:accent2>
        <a:accent3>
          <a:srgbClr val="C0AAAA"/>
        </a:accent3>
        <a:accent4>
          <a:srgbClr val="DADADA"/>
        </a:accent4>
        <a:accent5>
          <a:srgbClr val="FFCAAA"/>
        </a:accent5>
        <a:accent6>
          <a:srgbClr val="E72D00"/>
        </a:accent6>
        <a:hlink>
          <a:srgbClr val="FFFFCC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2">
        <a:dk1>
          <a:srgbClr val="3C001E"/>
        </a:dk1>
        <a:lt1>
          <a:srgbClr val="FFFFFF"/>
        </a:lt1>
        <a:dk2>
          <a:srgbClr val="51072E"/>
        </a:dk2>
        <a:lt2>
          <a:srgbClr val="FFFFFF"/>
        </a:lt2>
        <a:accent1>
          <a:srgbClr val="89A38F"/>
        </a:accent1>
        <a:accent2>
          <a:srgbClr val="666699"/>
        </a:accent2>
        <a:accent3>
          <a:srgbClr val="B3AAAD"/>
        </a:accent3>
        <a:accent4>
          <a:srgbClr val="DADADA"/>
        </a:accent4>
        <a:accent5>
          <a:srgbClr val="C4CEC6"/>
        </a:accent5>
        <a:accent6>
          <a:srgbClr val="5C5C8A"/>
        </a:accent6>
        <a:hlink>
          <a:srgbClr val="80800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3">
        <a:dk1>
          <a:srgbClr val="333333"/>
        </a:dk1>
        <a:lt1>
          <a:srgbClr val="FFFFFF"/>
        </a:lt1>
        <a:dk2>
          <a:srgbClr val="000000"/>
        </a:dk2>
        <a:lt2>
          <a:srgbClr val="FFFFFF"/>
        </a:lt2>
        <a:accent1>
          <a:srgbClr val="3399FF"/>
        </a:accent1>
        <a:accent2>
          <a:srgbClr val="CC0000"/>
        </a:accent2>
        <a:accent3>
          <a:srgbClr val="AAAAAA"/>
        </a:accent3>
        <a:accent4>
          <a:srgbClr val="DADADA"/>
        </a:accent4>
        <a:accent5>
          <a:srgbClr val="ADCAFF"/>
        </a:accent5>
        <a:accent6>
          <a:srgbClr val="B90000"/>
        </a:accent6>
        <a:hlink>
          <a:srgbClr val="666699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4">
        <a:dk1>
          <a:srgbClr val="4B3D1B"/>
        </a:dk1>
        <a:lt1>
          <a:srgbClr val="FFFFFF"/>
        </a:lt1>
        <a:dk2>
          <a:srgbClr val="330000"/>
        </a:dk2>
        <a:lt2>
          <a:srgbClr val="FFFFFF"/>
        </a:lt2>
        <a:accent1>
          <a:srgbClr val="CC9900"/>
        </a:accent1>
        <a:accent2>
          <a:srgbClr val="CC6600"/>
        </a:accent2>
        <a:accent3>
          <a:srgbClr val="ADAAAA"/>
        </a:accent3>
        <a:accent4>
          <a:srgbClr val="DADADA"/>
        </a:accent4>
        <a:accent5>
          <a:srgbClr val="E2CAAA"/>
        </a:accent5>
        <a:accent6>
          <a:srgbClr val="B95C00"/>
        </a:accent6>
        <a:hlink>
          <a:srgbClr val="6666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5">
        <a:dk1>
          <a:srgbClr val="006666"/>
        </a:dk1>
        <a:lt1>
          <a:srgbClr val="FFFFFF"/>
        </a:lt1>
        <a:dk2>
          <a:srgbClr val="003366"/>
        </a:dk2>
        <a:lt2>
          <a:srgbClr val="FFFFFF"/>
        </a:lt2>
        <a:accent1>
          <a:srgbClr val="0099CC"/>
        </a:accent1>
        <a:accent2>
          <a:srgbClr val="6666FF"/>
        </a:accent2>
        <a:accent3>
          <a:srgbClr val="AAADB8"/>
        </a:accent3>
        <a:accent4>
          <a:srgbClr val="DADADA"/>
        </a:accent4>
        <a:accent5>
          <a:srgbClr val="AACAE2"/>
        </a:accent5>
        <a:accent6>
          <a:srgbClr val="5C5CE7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6">
        <a:dk1>
          <a:srgbClr val="003366"/>
        </a:dk1>
        <a:lt1>
          <a:srgbClr val="FFFFFF"/>
        </a:lt1>
        <a:dk2>
          <a:srgbClr val="006666"/>
        </a:dk2>
        <a:lt2>
          <a:srgbClr val="FFFFFF"/>
        </a:lt2>
        <a:accent1>
          <a:srgbClr val="6699FF"/>
        </a:accent1>
        <a:accent2>
          <a:srgbClr val="00CCFF"/>
        </a:accent2>
        <a:accent3>
          <a:srgbClr val="AAB8B8"/>
        </a:accent3>
        <a:accent4>
          <a:srgbClr val="DADADA"/>
        </a:accent4>
        <a:accent5>
          <a:srgbClr val="B8CAFF"/>
        </a:accent5>
        <a:accent6>
          <a:srgbClr val="00B9E7"/>
        </a:accent6>
        <a:hlink>
          <a:srgbClr val="FFFFCC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7">
        <a:dk1>
          <a:srgbClr val="000000"/>
        </a:dk1>
        <a:lt1>
          <a:srgbClr val="619CB1"/>
        </a:lt1>
        <a:dk2>
          <a:srgbClr val="FFFFFF"/>
        </a:dk2>
        <a:lt2>
          <a:srgbClr val="4E899E"/>
        </a:lt2>
        <a:accent1>
          <a:srgbClr val="FFCC00"/>
        </a:accent1>
        <a:accent2>
          <a:srgbClr val="B6523E"/>
        </a:accent2>
        <a:accent3>
          <a:srgbClr val="B7CBD5"/>
        </a:accent3>
        <a:accent4>
          <a:srgbClr val="000000"/>
        </a:accent4>
        <a:accent5>
          <a:srgbClr val="FFE2AA"/>
        </a:accent5>
        <a:accent6>
          <a:srgbClr val="A54937"/>
        </a:accent6>
        <a:hlink>
          <a:srgbClr val="99CC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file 8">
        <a:dk1>
          <a:srgbClr val="598600"/>
        </a:dk1>
        <a:lt1>
          <a:srgbClr val="FFFFFF"/>
        </a:lt1>
        <a:dk2>
          <a:srgbClr val="336600"/>
        </a:dk2>
        <a:lt2>
          <a:srgbClr val="FFFFFF"/>
        </a:lt2>
        <a:accent1>
          <a:srgbClr val="33CC33"/>
        </a:accent1>
        <a:accent2>
          <a:srgbClr val="99CC00"/>
        </a:accent2>
        <a:accent3>
          <a:srgbClr val="ADB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file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A3B2C1"/>
        </a:accent1>
        <a:accent2>
          <a:srgbClr val="CC0000"/>
        </a:accent2>
        <a:accent3>
          <a:srgbClr val="FFFFFF"/>
        </a:accent3>
        <a:accent4>
          <a:srgbClr val="000000"/>
        </a:accent4>
        <a:accent5>
          <a:srgbClr val="CED5DD"/>
        </a:accent5>
        <a:accent6>
          <a:srgbClr val="B90000"/>
        </a:accent6>
        <a:hlink>
          <a:srgbClr val="336699"/>
        </a:hlink>
        <a:folHlink>
          <a:srgbClr val="00336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DDDDDD"/>
    </a:lt2>
    <a:accent1>
      <a:srgbClr val="A3B2C1"/>
    </a:accent1>
    <a:accent2>
      <a:srgbClr val="CC0000"/>
    </a:accent2>
    <a:accent3>
      <a:srgbClr val="FFFFFF"/>
    </a:accent3>
    <a:accent4>
      <a:srgbClr val="000000"/>
    </a:accent4>
    <a:accent5>
      <a:srgbClr val="CED5DC"/>
    </a:accent5>
    <a:accent6>
      <a:srgbClr val="B70000"/>
    </a:accent6>
    <a:hlink>
      <a:srgbClr val="336699"/>
    </a:hlink>
    <a:folHlink>
      <a:srgbClr val="003366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DDDDDD"/>
    </a:lt2>
    <a:accent1>
      <a:srgbClr val="A3B2C1"/>
    </a:accent1>
    <a:accent2>
      <a:srgbClr val="CC0000"/>
    </a:accent2>
    <a:accent3>
      <a:srgbClr val="FFFFFF"/>
    </a:accent3>
    <a:accent4>
      <a:srgbClr val="000000"/>
    </a:accent4>
    <a:accent5>
      <a:srgbClr val="CED5DC"/>
    </a:accent5>
    <a:accent6>
      <a:srgbClr val="B70000"/>
    </a:accent6>
    <a:hlink>
      <a:srgbClr val="336699"/>
    </a:hlink>
    <a:folHlink>
      <a:srgbClr val="003366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Wingdings</vt:lpstr>
      <vt:lpstr>宋体</vt:lpstr>
      <vt:lpstr>Times New Roman</vt:lpstr>
      <vt:lpstr>Verdana</vt:lpstr>
      <vt:lpstr>PMingLiU</vt:lpstr>
      <vt:lpstr>等线 Light</vt:lpstr>
      <vt:lpstr>等线</vt:lpstr>
      <vt:lpstr>仿宋_GB2312</vt:lpstr>
      <vt:lpstr>Office Theme</vt:lpstr>
      <vt:lpstr>PowerPoint Presentation</vt:lpstr>
      <vt:lpstr>指导思想</vt:lpstr>
      <vt:lpstr>二         </vt:lpstr>
      <vt:lpstr>PowerPoint Presentation</vt:lpstr>
      <vt:lpstr>PowerPoint Presentation</vt:lpstr>
      <vt:lpstr>PowerPoint Presentation</vt:lpstr>
      <vt:lpstr>二        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2024-09-09T12:30:16.811</cp:lastPrinted>
  <dcterms:created xsi:type="dcterms:W3CDTF">2024-09-09T04:30:16Z</dcterms:created>
  <dcterms:modified xsi:type="dcterms:W3CDTF">2024-09-09T04:30:18Z</dcterms:modified>
</cp:coreProperties>
</file>