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0030B-3943-43DD-A7C8-DCAE8F17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3CD57-39BD-40DA-8127-1FC511956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4D590-D12C-4195-A99F-83B6DC1E9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32BD5-7988-46A0-8C70-02EB3B77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9B676-29A7-4AF5-ADF6-28F15D43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7F839-AADF-45A2-A853-A54161802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C6000-16BD-4E65-BDAA-D202E3F5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8FEE1-486E-4861-AD8E-6EF81F78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F7376-DCE5-4CD8-B3EA-09A831D0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D0251-4F01-4164-9735-FE1A794F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2FA3-A94A-4645-841A-539D0AD9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45101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工作规范及标准\n## 1.护理工作规范的基本概念与重要性\n### 1.1护理工作规范的定义与目的\n### 1.2护理工作规范的重要性及影响\n### 1.3护理工作规范的实施与监督\n## 2.护理工作规范的主要内容\n### 2.1护理人员职业道德与行为规范\n### 2.2护理工作流程与操作规程\n### 2.3护理质量管理与持续改进\n## 3.护理工作规范的实施策略与方法\n### 3.1护理工作规范的培训与教育\n### 3.2护理工作规范的考核与评估\n### 3.3护理工作规范的持续改进与优化\n## 4.护理工作规范与患者权益保障\n### 4.1护理工作规范对患者权益保障的影响\n### 4.2护理工作规范中患者权益保护的措施\n### 4.3患者权益保护的实践与案例\n## 5.护理工作规范与护理团队建设\n### 5.1护理工作规范对护理团队建设的影响\n### 5.2护理工作规范在护理团队建设中的应用\n### 5.3护理团队建设的实践与案例\n## 6.护理工作规范的未来发展趋势与挑战\n### 6.1护理工作规范的发展趋势\n### 6.2护理工作规范面临的挑战与问题\n### 6.3应对护理工作规范未来发展的建议与策略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护理工作规范及标准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护理工作规范的基本概念与重要性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护理工作规范是指护理人员在工作中应遵循的一系列规定和标准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促进护理团队建设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护理工作规范的目的在于确保护理工作的顺利进行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减少护理差错和纠纷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护理工作规范的定义与目的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护理工作规范对于护理行业的发展具有重要意义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护理工作规范的实施对护理人员具有指导和约束作用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规范护理人员的职业道德和行为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增强护理人员的责任心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护理工作规范的重要性及影响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护理工作规范的实施需要护理管理部门的指导和监督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制定护理工作规范的实施计划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组织护理人员进行培训和学习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对护理工作规范的实施情况进行监督和管理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护理工作规范的实施效果需要定期进行评估和调整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收集护理工作规范实施过程中的问题和意见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分析护理工作规范实施效果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根据评估结果调整护理工作规范的内容和实施方式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护理工作规范的实施与监督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护理工作规范的主要内容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护理人员职业道德是护理工作规范的核心内容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敬业奉献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护理人员行为规范是护理职业道德的具体体现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遵守医院规章制度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着装整洁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文明用语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护理人员职业道德与行为规范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护理工作流程是护理工作规范的基础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病人入院接待流程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病人护理评估流程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病人护理实施流程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护理操作规程是护理工作流程的具体实施方法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压疮预防与护理操作规程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护理工作流程与操作规程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护理质量管理是护理工作规范的重要环节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制定护理质量标准和评价指标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定期进行护理质量检查和评价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及时整改护理质量问题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护理持续改进是护理质量管理的目标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跟踪改进效果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护理工作规范的实施策略与方法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护理工作规范的培训是实施护理工作规范的基础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组织护理人员进行培训和学习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提高护理人员对护理工作规范的认识和理解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培养护理人员的职业道德和行为规范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护理工作规范的教育是提高护理人员素质的关键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开展护理职业道德教育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加强护理业务知识教育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提高护理人员的沟通能力和团队协作能力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护理工作规范的培训与教育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制定护理工作规范考核标准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定期对护理人员进行考核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分析考核结果，提出改进意见</a:t>
                </a:r>
                <a:endParaRPr/>
              </a:p>
            </p:txBody>
          </p:sp>
          <p:sp>
            <p:nvSpPr>
              <p:cNvPr id="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护理工作规范的考核是检验护理工作规范实施效果的重要手段</a:t>
                </a:r>
                <a:endParaRPr/>
              </a:p>
            </p:txBody>
          </p:sp>
          <p:sp>
            <p:nvSpPr>
              <p:cNvPr id="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收集护理工作规范实施过程中的问题和意见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分析护理工作规范实施效果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根据评估结果调整护理工作规范的内容和实施方式</a:t>
                </a:r>
                <a:endParaRPr/>
              </a:p>
            </p:txBody>
          </p:sp>
          <p:sp>
            <p:nvSpPr>
              <p:cNvPr id="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护理工作规范的评估是持续改进护理工作规范的关键</a:t>
                </a:r>
                <a:endParaRPr/>
              </a:p>
            </p:txBody>
          </p:sp>
          <p:sp>
            <p:nvSpPr>
              <p:cNvPr id="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护理工作规范的考核与评估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护理工作规范的持续改进是提高护理服务质量的根本途径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分析护理工作规范实施过程中的问题和不足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跟踪改进效果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护理工作规范的优化是适应护理行业发展变化的需要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根据护理行业发展趋势，调整护理工作规范的内容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优化护理工作规范的实施方式和方法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提高护理工作规范的实效性和可操作性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护理工作规范的持续改进与优化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https://d.book118.com/006145101021010051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护理工作规范及标准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2024-09-16T19:00:56.117</cp:lastPrinted>
  <dcterms:created xsi:type="dcterms:W3CDTF">2024-09-16T11:00:56Z</dcterms:created>
  <dcterms:modified xsi:type="dcterms:W3CDTF">2024-09-16T11:00:58Z</dcterms:modified>
</cp:coreProperties>
</file>