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FFE96AA-2148-4489-B56B-804BFCED4C1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C919A-CF72-49A1-ACFA-9F2FE5690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B9F3F-44BC-4262-A2C4-4F93E4994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31758-B021-47F0-8591-E21330BD8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702146-E413-4448-99D7-F7EE3C73B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59A4D3-90C5-4909-9469-3923DA4BF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A109FE-6F9A-4A4A-ADDC-7B29D0A1C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1F2A3A-9F29-4351-9312-103EE7699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EB0F3D-7B22-4515-97B2-7321895B6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595AB5-AD3F-4245-BE3D-32A9906C7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4196C-A6C0-4B0E-8640-939BF3CA3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13E43-7D89-4179-B8E4-81B60D760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B987E61-8F3E-4C14-9B33-26935832A0C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002F68E-BD53-4FE1-8BDF-6E8D442EF00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png" /><Relationship Id="rId3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.jpeg" /><Relationship Id="rId3" Type="http://schemas.openxmlformats.org/officeDocument/2006/relationships/image" Target="../media/image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15010205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高效化生产工艺研究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老师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研究背景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现有工艺分析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新技术应用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实践案例分析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实验验证与测试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研究背景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产业信息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当前生产工艺概况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现状简介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生产工艺现状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行业数据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市场需求分析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相关信息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技术发展趋势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现有技术发展概况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技术趋势分析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生产工艺发展展望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未来方向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未来发展方向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创新技术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价值评估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技术创新带来的经济效益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企业长期发展的战略意义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市场竞争力的提升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社会效益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环保节能效果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促进产业结构优化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推动经济可持续发展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应用前景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新兴产业的发展方向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人才培养需求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技术转移的机遇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研究意义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重要性分析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高效化生产工艺研究的必要性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推动产业升级的重要性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提高生产效率的意义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研究目的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本次研究旨在明确现代生产工艺的发展方向，提高生产效率，降低成本，并为企业的可持续发展提供支持。通过研究目的的阐述，可以更好地指导研究方向和实践操作。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现有工艺分析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生产流程介绍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当前生产工艺流程经过详细介绍，分析后发现存在诸多问题和瓶颈，需要进一步优化和改进以提高生产效率。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技术参数分析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提高操作性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关键技术参数</a:t>
            </a: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增加稳定性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关键技术参数</a:t>
            </a: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优化性能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关键技术参数</a:t>
            </a: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设备评估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提高生产效率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设备性能评估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延长设备寿命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设备维护评估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降低生产成本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设备效率评估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原材料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寻找替代品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降低成本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保证质量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能源消耗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节约能源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使用高效设备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优化能源利用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其他资源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减少浪费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循环再利用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环境友好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资源消耗分析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人力资源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优化工作流程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提高员工效率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培训新员工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环保关键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在生产过程中，环保是一个至关重要的关键点。通过采用环保技术和策略，可以有效降低资源消耗，减少污染排放，实现绿色生产，符合可持续发展的要求。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新技术应用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5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智能制造技术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智能制造技术作为新技术应用的重要组成部分，在高效化生产工艺中有着广泛的应用。通过智能化技术，生产过程可以更加自动化、精准化，从而提升生产效率，降低成本，使生产流程更加高效化和智能化。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先进材料应用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未来趋势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前景分析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产品质量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质量提升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生产流程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工艺改进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机器人技术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生产流程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自动化应用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生产效率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影响分析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效率提升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工艺改进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模拟优化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错误检测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故障排除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问题诊断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解决方案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虚拟仿真技术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工艺设计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虚拟化操作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效果评估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https://d.book118.com/006150102050010103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135</Paragraphs>
  <Slides>19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高效化生产工艺研究</vt:lpstr>
      <vt:lpstr>目录</vt:lpstr>
      <vt:lpstr>第1章 研究背景</vt:lpstr>
      <vt:lpstr>产业信息</vt:lpstr>
      <vt:lpstr>技术发展趋势</vt:lpstr>
      <vt:lpstr>研究意义</vt:lpstr>
      <vt:lpstr> </vt:lpstr>
      <vt:lpstr>第二章 现有工艺分析</vt:lpstr>
      <vt:lpstr>生产流程介绍</vt:lpstr>
      <vt:lpstr>技术参数分析</vt:lpstr>
      <vt:lpstr>设备评估</vt:lpstr>
      <vt:lpstr>资源消耗分析</vt:lpstr>
      <vt:lpstr> </vt:lpstr>
      <vt:lpstr>第3章 新技术应用</vt:lpstr>
      <vt:lpstr> </vt:lpstr>
      <vt:lpstr>先进材料应用</vt:lpstr>
      <vt:lpstr>机器人技术</vt:lpstr>
      <vt:lpstr>虚拟仿真技术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2024-09-28T12:03:17.897</cp:lastPrinted>
  <dcterms:created xsi:type="dcterms:W3CDTF">2024-09-28T04:03:17Z</dcterms:created>
  <dcterms:modified xsi:type="dcterms:W3CDTF">2024-09-28T04:03:19Z</dcterms:modified>
</cp:coreProperties>
</file>