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E7D4B6A-AC50-419C-8CD5-28C8574A86A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B9C152-DB28-475B-AD0A-4D221B73F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D3EC7A-526A-4859-A41D-5038B8095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5BBF7D-2453-430E-A9DD-AF83803F9E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396BF7-363F-47ED-93CC-15358EAA94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4F1E1D-66AC-4EDE-AD90-36E1D5BDD7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7C6471-B541-43F1-9E65-CE8883D037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B0820F-EA15-4251-9CDB-2BE12625B6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049388-DA2C-4691-A1A5-EA3A4A889C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977B8C-6B6C-4B33-91BE-3A8649D78C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CBEF7-C2CD-400B-A1A6-FC263828FF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0E2ED2-2DF7-49A2-87F1-6E3A50C74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71E72B5-193E-4B05-988F-C2352BFB202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4AC49D5-3C8A-40AF-BE7D-8C7630F4680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15215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学生如何更好地应对考试压力</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建立健康的学习习惯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提高学习效率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应对考试压力的技巧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心理疏导和支持</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考试压力对学生的影响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考试压力是学生面临的普遍问题。长期承受考试压力可能导致身心健康问题。学生如何更好地应对考试压力是一个重要课题。</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为什么会有考试压力</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学生面临巨大压力</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社会竞争激烈</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成为考试压力的来源</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家长和老师的期望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导致考试压力</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学科难度和个人能力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考试压力带来的负面影响</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考试焦虑影响学习效率</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长期考试压力导致学习习惯改变</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考试焦虑引发身体不适</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心理反应</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焦虑</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担心</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行为反应</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逃避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分心</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如何识别自己的考试焦虑</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身体反应</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手抖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心慌</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学生如何更好地应对考试压力</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学生应该通过合理的规划和时间管理，适当减轻考试压力。同时，建议学生保持积极的心态，充实自己的知识，寻求帮助和支持，以更好地面对考试压力。</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建立健康的学习习惯</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健康饮食</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健康饮食对学生来说至关重要。合理的饮食可以帮助维持精力充沛，避免暴饮暴食有助于保持身体健康。此外，适量补充维生素和矿物质也是必不可少的。</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规律作息</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确保每晚都有足够的睡眠时间</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充足睡眠是大脑的重要保障</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制定规律的学习计划</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合理安排学习时间，避免熬夜</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利用休息时间进行放松和恢复</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适当的休息有助于提高学习效率</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运动锻炼</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选择适合自己的运动方式</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运动能释放身体压力和焦虑情绪</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坚持长期锻炼的重要性</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坚持锻炼有助于提高身体素质和抵抗力</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每天保持适量运动时间</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适量运动有助于提高注意力和记忆力</a:t>
            </a:r>
            <a:endParaRPr lang="en-US" sz="3000" b="0" strike="noStrike" spc="-1">
              <a:solidFill>
                <a:srgbClr val="000000"/>
              </a:solidFill>
              <a:latin typeface="Arial"/>
            </a:endParaRPr>
          </a:p>
        </p:txBody>
      </p:sp>
      <p:sp>
        <p:nvSpPr>
          <p:cNvPr id="14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冥想</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有助于放松身心，提高专注力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坚持每天一定时间的冥想</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做自己喜欢的事情</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如听音乐、阅读等</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找到自己的放松方式并坚持下去</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放松技巧</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深呼吸</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有助于缓解焦虑情绪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可以在需要时随时进行</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立健康的学习习惯对于学生更好地应对考试压力至关重要。合理的饮食、规律的作息、适量的运动以及有效的放松技巧都是帮助学生保持身心健康、提高学习效率的重要因素。通过良好的生活习惯，学生能够更好地面对挑战，取得更好的成绩。</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提高学习效率</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制定学习计划</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制定学习计划是提高学习效率的重要一环。合理安排学习计划可以帮助你提前准备，避免临时抱佛脚。另外，分段学习和制定目标并每天记录学习成果也是制定学习计划的关键步骤。</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合理分配精力</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注意休息</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避免长时间学习</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逐步完成</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分解学习任务</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避免分心</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保持专注</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多元学习</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找到适合自己的</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尝试不同的学习方法</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学习合作</a:t>
            </a:r>
            <a:endParaRPr lang="en-US" sz="2000" b="0" strike="noStrike" spc="-1">
              <a:solidFill>
                <a:srgbClr val="000000"/>
              </a:solidFill>
              <a:latin typeface="Arial"/>
            </a:endParaRPr>
          </a:p>
        </p:txBody>
      </p:sp>
      <p:sp>
        <p:nvSpPr>
          <p:cNvPr id="18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和同学互相讨论</a:t>
            </a:r>
            <a:endParaRPr lang="en-US" sz="3000" b="0" strike="noStrike" spc="-1">
              <a:solidFill>
                <a:srgbClr val="000000"/>
              </a:solidFill>
              <a:latin typeface="Arial"/>
            </a:endParaRPr>
          </a:p>
        </p:txBody>
      </p:sp>
      <p:sp>
        <p:nvSpPr>
          <p:cNvPr id="18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加深理解</a:t>
            </a:r>
            <a:endParaRPr lang="en-US" sz="2000" b="0" strike="noStrike" spc="-1">
              <a:solidFill>
                <a:srgbClr val="000000"/>
              </a:solidFill>
              <a:latin typeface="Arial"/>
            </a:endParaRPr>
          </a:p>
        </p:txBody>
      </p:sp>
      <p:sp>
        <p:nvSpPr>
          <p:cNvPr id="18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多角度学习同一知识点</a:t>
            </a:r>
            <a:endParaRPr lang="en-US" sz="3000" b="0" strike="noStrike" spc="-1">
              <a:solidFill>
                <a:srgbClr val="000000"/>
              </a:solidFill>
              <a:latin typeface="Arial"/>
            </a:endParaRPr>
          </a:p>
        </p:txBody>
      </p:sp>
      <p:sp>
        <p:nvSpPr>
          <p:cNvPr id="18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制作复习笔记</a:t>
            </a:r>
            <a:endParaRPr lang="en-US" sz="2200" b="0" strike="noStrike" spc="-1">
              <a:solidFill>
                <a:srgbClr val="000000"/>
              </a:solidFill>
              <a:latin typeface="Arial"/>
            </a:endParaRPr>
          </a:p>
        </p:txBody>
      </p:sp>
      <p:sp>
        <p:nvSpPr>
          <p:cNvPr id="18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帮助巩固知识点</a:t>
            </a:r>
            <a:endParaRPr lang="en-US" sz="1500" b="0" strike="noStrike" spc="-1">
              <a:solidFill>
                <a:srgbClr val="000000"/>
              </a:solidFill>
              <a:latin typeface="Arial"/>
            </a:endParaRPr>
          </a:p>
        </p:txBody>
      </p:sp>
      <p:sp>
        <p:nvSpPr>
          <p:cNvPr id="18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运用记忆技巧</a:t>
            </a:r>
            <a:endParaRPr lang="en-US" sz="2200" b="0" strike="noStrike" spc="-1">
              <a:solidFill>
                <a:srgbClr val="000000"/>
              </a:solidFill>
              <a:latin typeface="Arial"/>
            </a:endParaRPr>
          </a:p>
        </p:txBody>
      </p:sp>
      <p:sp>
        <p:nvSpPr>
          <p:cNvPr id="19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提高复习效果</a:t>
            </a:r>
            <a:endParaRPr lang="en-US" sz="1500" b="0" strike="noStrike" spc="-1">
              <a:solidFill>
                <a:srgbClr val="000000"/>
              </a:solidFill>
              <a:latin typeface="Arial"/>
            </a:endParaRPr>
          </a:p>
        </p:txBody>
      </p:sp>
      <p:sp>
        <p:nvSpPr>
          <p:cNvPr id="19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复习策略</a:t>
            </a:r>
            <a:endParaRPr lang="en-US" sz="3600" b="0" strike="noStrike" spc="-1">
              <a:solidFill>
                <a:schemeClr val="dk1"/>
              </a:solidFill>
              <a:latin typeface="Arial"/>
            </a:endParaRPr>
          </a:p>
        </p:txBody>
      </p:sp>
      <p:sp>
        <p:nvSpPr>
          <p:cNvPr id="19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定期复习</a:t>
            </a:r>
            <a:endParaRPr lang="en-US" sz="2200" b="0" strike="noStrike" spc="-1">
              <a:solidFill>
                <a:srgbClr val="000000"/>
              </a:solidFill>
              <a:latin typeface="Arial"/>
            </a:endParaRPr>
          </a:p>
        </p:txBody>
      </p:sp>
      <p:sp>
        <p:nvSpPr>
          <p:cNvPr id="19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保持记忆新鲜</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9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提高学习效率是应对考试压力的关键。通过制定学习计划、合理分配精力、多元学习和有效复习策略，可以提高学习效果，增强自信心，更好地面对考试挑战。</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https://d.book118.com/006152152012010104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21</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学生如何更好地应对考试压力</vt:lpstr>
      <vt:lpstr>目录</vt:lpstr>
      <vt:lpstr>第一章 简介</vt:lpstr>
      <vt:lpstr> </vt:lpstr>
      <vt:lpstr>为什么会有考试压力</vt:lpstr>
      <vt:lpstr>考试压力带来的负面影响</vt:lpstr>
      <vt:lpstr>如何识别自己的考试焦虑</vt:lpstr>
      <vt:lpstr>学生如何更好地应对考试压力</vt:lpstr>
      <vt:lpstr>第2章 建立健康的学习习惯</vt:lpstr>
      <vt:lpstr> </vt:lpstr>
      <vt:lpstr>规律作息</vt:lpstr>
      <vt:lpstr>运动锻炼</vt:lpstr>
      <vt:lpstr>放松技巧</vt:lpstr>
      <vt:lpstr>总结</vt:lpstr>
      <vt:lpstr>第3章 提高学习效率</vt:lpstr>
      <vt:lpstr> </vt:lpstr>
      <vt:lpstr>合理分配精力</vt:lpstr>
      <vt:lpstr>多元学习</vt:lpstr>
      <vt:lpstr>复习策略</vt:lpstr>
      <vt:lpstr>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2024-09-29T14:24:27.953</cp:lastPrinted>
  <dcterms:created xsi:type="dcterms:W3CDTF">2024-09-29T06:24:27Z</dcterms:created>
  <dcterms:modified xsi:type="dcterms:W3CDTF">2024-09-29T06:24:30Z</dcterms:modified>
</cp:coreProperties>
</file>