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E6502-9B9A-4C37-985E-5BCD06919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1B80A-1A71-4329-A97A-17FD1C428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1713F-AF8F-480D-AB24-BA4706723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3674E-2D43-4614-B72D-C724B9495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67711-5F83-4B7D-B3D2-F0E91D760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C4615-B3EB-40B3-B146-FC4EAB9F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1EF90A-BB20-4B94-9141-7718E167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037E0-17EA-4977-855C-BD1756C70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AC41E-C90C-4504-B344-29A6AD7E5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FD775-86D8-4629-B939-2F35EFBB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D75C4-E479-4DA6-B642-120D78CA3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53012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多项式函数的图像与性质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多项式函数图像绘制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多项式函数性质探讨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多项式函数与导数关系研究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多项式函数在实际问题中的应用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9" b="4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多项式函数定义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多项式函数是一种数学函数，其形式为f(x) = a_nx^n + a_{n-1}x^{n-1} + ... + a_1x + a_0，其中a_n, a_{n-1}, ..., a_0是常数，n是非负整数。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多项式函数可以根据其最高次项的次数进行分类，如一次多项式、二次多项式、三次多项式等。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99" r="166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多项式函数作为一类基本的数学函数，在数学分析、微积分等高级数学课程中具有重要的地位和作用。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研究多项式函数的图像与性质有助于深入理解函数的本质和特性。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掌握多项式函数的图像与性质对于解决实际问题具有重要意义，如在物理学、工程学、经济学等领域中广泛应用。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多项式函数图像绘制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通过选取多项式函数上的关键点，如零点、极值点等，然后在坐标系中描出这些点，最后用平滑的曲线连接各点即可得到多项式函数的图像。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根据多项式函数的表达式，通过代数运算确定函数的增减性、对称性、周期性等性质，进而推断出函数的图像形状。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通过对基本初等函数图像进行平移、伸缩、对称等变换，得到多项式函数的图像。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图像变换法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绘制方法介绍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一次多项式函数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$y=ax+b$，图像为一条直线。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二次多项式函数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$y=ax^2+bx+c$，图像为一个抛物线。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三次多项式函数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$y=ax^3+bx^2+cx+d$，图像为一个三次曲线，具有一个拐点。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典型图像展示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图像特点分析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多项式函数的图像是连续的，且光滑度随着次数的增加而提高。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多项式函数的图像具有对称性，当多项式为偶次时，图像关于y轴对称；当多项式为奇次时，图像关于原点对称。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多项式函数的图像具有周期性，当多项式为周期函数时，其图像会呈现出周期性变化。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多项式函数的图像具有增减性，根据导数的正负可以判断函数的增减区间。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多项式函数性质探讨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根据奇函数和偶函数的定义，若对于函数y=f(x)的定义域内的任意x，都有f(-x)=-f(x)，则称f(x)为奇函数；若都有f(-x)=f(x)，则称f(x)为偶函数。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通过观察函数图像的对称性来判断函数的奇偶性，若图像关于原点对称，则为奇函数；若图像关于y轴对称，则为偶函数。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利用一些已知函数的奇偶性及下列准则（两个奇函数的乘积是偶函数；两个偶函数的乘积是偶函数；一个奇函数与一个偶函数的乘积是奇函数），根据函数的运算性质判断其奇偶性。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奇偶性判断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06" r="1340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对于多项式函数f(x)，求导得到f'(x)，通过分析f'(x)的正负来判断f(x)的单调性。若f'(x)&gt;0，则f(x)在对应区间内单调递增；若f'(x)&lt;0，则f(x)在对应区间内单调递减。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根据函数单调性的定义，在函数f(x)的定义域内任取两个自变量的值x1,x2，且x1&lt;x2，若f(x1)&lt;f(x2)，则函数f(x)在对应区间内单调递增；若f(x1)&gt;f(x2)，则函数f(x)在对应区间内单调递减。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通过观察函数图像的走势来判断函数的单调性，若图像从左至右呈上升趋势，则函数在该区间内单调递增；若图像从左至右呈下降趋势，则函数在该区间内单调递减。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单调性讨论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https://d.book118.com/006153012221010051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2024-09-17T20:38:06.167</cp:lastPrinted>
  <dcterms:created xsi:type="dcterms:W3CDTF">2024-09-17T12:38:06Z</dcterms:created>
  <dcterms:modified xsi:type="dcterms:W3CDTF">2024-09-17T12:38:08Z</dcterms:modified>
</cp:coreProperties>
</file>