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97AF5B-4385-4500-880B-CB5C05E56C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AFED90-0705-449F-A4FC-CA18DC7CFA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7DB326-5F9A-44F9-B14A-98FDFC2CD3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987526-F96F-474C-88B8-F745401665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E15F3D3-21CD-4F99-BCDF-E74B8299C7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8631927-AEEC-441C-827C-409ABE36DA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A892780-60A8-4EF6-80D3-6834AAC0A6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FF7084-F36B-4DC8-ABD5-4C6FF02D37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B190E1-0FD6-4061-895C-3ED5021EEA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96E534-40DB-46FF-9031-3DC1E39885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B0BC8D-C60D-4E7D-A430-1B59C63DFF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6153132141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40974" y="3721608"/>
            <a:ext cx="232007" cy="23200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79110" y="3729894"/>
            <a:ext cx="215435" cy="215435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0673" y="3738180"/>
            <a:ext cx="198863" cy="198863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293221" y="3746466"/>
            <a:ext cx="182291" cy="182291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581641" y="3754752"/>
            <a:ext cx="165719" cy="16571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农村学校如何抓好班子和带好队伍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55726" y="3832004"/>
            <a:ext cx="3032483" cy="2438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5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2024-01-06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137413" y="4300567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12343" y="2059640"/>
            <a:ext cx="2738721" cy="2738721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农村学校现状分析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抓好班子的方法与策略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带好队伍的措施与建议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案例分享与借鉴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农村学校现状分析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农村学校普遍存在硬件设施不完善的问题，如校舍陈旧、教学设备短缺等。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硬件设施不足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3"/>
          <a:srcRect l="19542" r="195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软件资源有限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5" name="Freeform 15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8" name="TextBox 18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资源配置不均</a:t>
            </a:r>
          </a:p>
        </p:txBody>
      </p:sp>
      <p:cxnSp>
        <p:nvCxnSpPr>
          <p:cNvPr id="19" name="Connector 19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Freeform 21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2" name="Picture 22"/>
          <p:cNvPicPr>
            <a:picLocks noChangeAspect="1"/>
          </p:cNvPicPr>
          <p:nvPr/>
        </p:nvPicPr>
        <p:blipFill>
          <a:blip r:embed="rId5"/>
          <a:srcRect l="18458" r="184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3" name="TextBox 23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农村学校在软件资源方面也存在明显短板，如教材更新不及时、教育信息化程度低等。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城乡之间、不同地区之间的教育资源配置存在严重不均衡现象，农村学校往往处于劣势地位。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8" name="AutoShape 2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农村学校教育资源现状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农村学校教师数量相对较少，尤其是一些偏远地区，教师短缺现象严重。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5"/>
          <a:srcRect l="12961" r="12961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教师数量不足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农村学校教师队伍整体素质有待提高，部分教师教育教学能力有限。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教师素质参差不齐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0" name="Connector 20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TextBox 21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农村学校教师参加培训的机会相对较少，不利于教师专业成长。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教师培训机会少</a:t>
            </a:r>
          </a:p>
        </p:txBody>
      </p:sp>
      <p:sp>
        <p:nvSpPr>
          <p:cNvPr id="23" name="AutoShape 23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TextBox 4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农村学校教师队伍现状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5"/>
          <a:srcRect t="2757" b="275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农村学校学生现状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学生数量下降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受城镇区域扩张、城镇人口流入和乡村人口流入等因素影响，城镇人口继续增加。农村学校生源逐年减少，部分学校甚至出现空巢现象。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学生基础薄弱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农村学校学生普遍存在基础薄弱的问题，尤其在英语、计算机等学科方面表现尤为突出。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学生家庭背景差异大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农村学校学生家庭背景差异较大，部分学生家庭经济条件较差，影响学生的学习和生活质量。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抓好班子的方法与策略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61268" y="119793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65729" y="1205454"/>
            <a:ext cx="2584705" cy="25210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346028" y="119327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>
            <a:alphaModFix amt="70000"/>
          </a:blip>
          <a:srcRect t="1418" b="1418"/>
          <a:stretch>
            <a:fillRect/>
          </a:stretch>
        </p:blipFill>
        <p:spPr>
          <a:xfrm>
            <a:off x="1415276" y="1289262"/>
            <a:ext cx="2433158" cy="2364134"/>
          </a:xfrm>
          <a:prstGeom prst="ellipse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95406" y="4001686"/>
            <a:ext cx="10658475" cy="2038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请输入您的内容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>
            <a:alphaModFix amt="70000"/>
          </a:blip>
          <a:srcRect t="1418" b="1418"/>
          <a:stretch>
            <a:fillRect/>
          </a:stretch>
        </p:blipFill>
        <p:spPr>
          <a:xfrm>
            <a:off x="4855037" y="1276410"/>
            <a:ext cx="2433158" cy="2364134"/>
          </a:xfrm>
          <a:prstGeom prst="ellipse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5">
            <a:alphaModFix amt="70000"/>
          </a:blip>
          <a:srcRect t="1418" b="1418"/>
          <a:stretch>
            <a:fillRect/>
          </a:stretch>
        </p:blipFill>
        <p:spPr>
          <a:xfrm>
            <a:off x="8349233" y="1271082"/>
            <a:ext cx="2433158" cy="2364134"/>
          </a:xfrm>
          <a:prstGeom prst="ellipse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抓好班子的方法与策略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带好队伍的措施与建议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32568" r="3256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5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7" name="Freeform 7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在招聘教师时，应注重选拔具备良好教育背景、教学能力和师德的优秀人才，提高教师队伍的整体素质。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选拔优秀人才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定期组织教师参加培训和进修课程，提高教师的教学水平、教育理念和教学方法，促进教师专业发展。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培训与进修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提高教师队伍素质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https://d.book118.com/006153132141010054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2024-09-21T19:06:28.771</cp:lastPrinted>
  <dcterms:created xsi:type="dcterms:W3CDTF">2024-09-21T11:06:28Z</dcterms:created>
  <dcterms:modified xsi:type="dcterms:W3CDTF">2024-09-21T11:06:31Z</dcterms:modified>
</cp:coreProperties>
</file>