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94A6E-2BE2-42EC-8F14-B694AD7BD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7FEC7-6C71-4356-BEF0-61D8FBEC7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7B8F1-0419-4ABA-B657-9F25B84A8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2049B-25EE-44A6-B9B6-67419FDE1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409AB8-DBC2-47EA-AF67-3858538A7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827C13-7D65-49F4-984A-1D4F02515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ED11E5-2085-466F-8B10-62D333492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62550-810A-4010-B471-1531F06F1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7847E-57F1-4F9B-A882-8B4F25EB0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CBB56-63B1-4E9B-903B-4D9B0ACA4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C2098-3C50-44A7-A14C-59D9C38B5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54151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施工现场临时用电施工管理全过程控制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临时用电施工前期准备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临时用电施工安装与调试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临时用电施工运行与维护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临时用电施工安全监管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临时用电施工后期拆除与恢复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临时用电施工前期准备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现场环境勘查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了解施工现场的地形、地貌、气象等自然条件，评估其对临时用电设施的影响。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用电设备统计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详细统计施工现场所需用电设备的数量、功率、电压等级等参数，为用电方案编制提供依据。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用电负荷计算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根据用电设备参数和同时使用系数，计算施工现场的总用电负荷，确定所需电源容量。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现场勘查与用电需求评估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编制临时用电施工方案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方案内容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包括用电负荷计算、电源选择、线路设计、设备配置、安全措施等。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方案审批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提交给相关部门和专家进行审批，确保方案的科学性、合理性和安全性。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方案交底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对施工人员进行方案交底，明确施工要求和技术标准。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选用合格电气设备和材料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设备材料选型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对进场的电气设备和材料进行检验，确保其质量合格、性能稳定。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设备材料检验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设备材料保管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对检验合格的电气设备和材料进行妥善保管，防止损坏和丢失。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根据用电负荷计算和线路设计要求，选用符合规范和标准的电气设备和材料。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建立临时用电安全管理制度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安全责任制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明确各级管理人员和操作人员的安全职责，建立安全责任制。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安全应急预案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制定临时用电安全应急预案，明确应急处置措施和人员分工，确保在紧急情况下能够迅速、有效地进行处置。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定期对施工现场的临时用电设施进行安全检查，及时发现和消除安全隐患。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安全培训制度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对施工人员进行安全培训，提高其安全意识和操作技能。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临时用电施工安装与调试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电缆敷设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选择合适的电缆类型和规格，按照规范要求进行电缆敷设，避免电缆受到机械损伤或环境影响。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接线操作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按照电气接线图进行接线操作，确保接线正确、牢固，防止出现短路、漏电等安全隐患。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根据施工图纸和现场实际情况，合理布置电气设备，确保设备安全、稳定运行。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电气设备安装与接线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保护接地与防雷措施实施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保护接地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对电气设备的外露可导电部分进行保护接地，降低触电风险，保障人身安全。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防雷措施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在施工现场的临时用电系统中，采取合适的防雷措施，如安装避雷针、接地装置等，以减小雷电对电气设备的影响。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照明系统安装与调试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根据照明设计要求，选择合适的照明设备和控制方式，确保照明系统满足施工现场的照明需求。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照明设备安装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对照明系统进行调试和测试，检查照明设备的运行状况和控制效果，确保照明系统正常运行。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调试与测试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动力线路连接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按照动力设备的接线要求进行线路连接，确保线路连接正确、可靠。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调试与试运行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对动力系统进行调试和试运行，检查设备的运行状况和各项参数是否正常，确保动力系统满足施工要求。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动力设备安装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根据动力设备的特点和安装要求，进行设备的安装和固定，确保设备稳定运行。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动力系统安装与调试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临时用电施工运行与维护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电气设备运行监控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采用先进的电力监控系统和仪表，对施工现场的电气设备进行实时监控，包括电压、电流、功率因数、温度等参数。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定期记录和分析电气设备的运行数据，以便及时发现潜在问题和采取相应措施。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设定合理的预警阈值，当电气设备运行参数超出正常范围时，及时触发预警，以便管理人员迅速采取应对措施。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https://d.book118.com/006154151155010050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2024-09-16T03:01:46.801</cp:lastPrinted>
  <dcterms:created xsi:type="dcterms:W3CDTF">2024-09-15T19:01:46Z</dcterms:created>
  <dcterms:modified xsi:type="dcterms:W3CDTF">2024-09-15T19:01:49Z</dcterms:modified>
</cp:coreProperties>
</file>