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857B86-B90C-4444-AB80-FBBBF1F88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131FA2-6444-4D6A-BF9E-7288E86CA7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5E3CB9-02AD-4E70-BBDF-FB9696120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793C1A-0031-4A54-9942-718E93E92E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F36E5F-7E80-4447-95F9-41D17F205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A762C4-A610-4B9B-8FA7-A975DAF18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C50855-4E6B-4179-B4DA-91619A575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E67EEB-51DD-4AE0-B5A9-C587EB76D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966158-0DAA-4627-9C78-35CC173C5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6F52C5-7E4E-45F8-A679-B656DB5D2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DA2AB5-8AF6-4C69-A9C2-EE643E526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620004401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绿色能源行业的人机交互与用户体验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行业背景与发展趋势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人机交互设计原则与实践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用户体验评估与优化方法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智能化技术在人机交互与用户体验中应用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行业背景与发展趋势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随着全球对环保和可持续发展的日益重视，绿色能源行业市场规模不断扩大，未来仍有巨大增长潜力。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绿色能源技术不断创新，如太阳能、风能、水能等可再生能源的利用效率不断提高，为行业发展提供了有力支持。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154" r="815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各国政府纷纷出台政策扶持绿色能源行业，如提供税收优惠、补贴等，进一步推动了行业的发展。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绿色能源行业现状及前景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736" b="973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人机交互在绿色能源领域应用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智能家居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通过人机交互技术，实现家居设备的智能化控制，提高能源利用效率，如智能照明、智能空调等。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电动汽车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人机交互技术使得电动汽车的驾驶体验更加智能化和便捷化，如语音控制、自动驾驶等。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可再生能源管理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利用人机交互技术对可再生能源进行智能管理，如太阳能板角度自动调整、风能发电机组的远程监控等。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417" r="1141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958" r="1295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易用性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可靠性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情感化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用户体验在绿色能源产品中的重要性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绿色能源产品应设计简洁、操作便捷，降低用户的学习成本和使用难度。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不同用户有不同的需求和偏好，绿色能源产品应提供个性化的定制服务，满足用户的多样化需求。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产品的稳定性和安全性是用户体验的关键因素，绿色能源产品应确保在恶劣环境下也能正常运行。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通过设计富有情感的产品外观和交互方式，增强用户对绿色能源产品的认同感和归属感。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人机交互设计原则与实践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052" r="1905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0734" r="2073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人机交互设计基本原则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设计始终以用户的需求和体验为出发点，确保产品的易用性和友好性。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保持设计的一致性，使用户能够轻松理解和操作产品，降低错误率。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为用户提供及时、准确的反馈，确保用户始终了解产品的状态和自身操作的结果。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去除不必要的复杂性和冗余信息，使设计更加简洁、直观和易于理解。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用户为中心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一致性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反馈与响应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简洁明了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125" r="1712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在设计中强调绿色能源产品的环保优势，提升用户的环保意识。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突出环保理念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通过数据可视化手段，直观地展示绿色能源产品的节能、减排等效果。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结合人工智能技术，为用户提供智能化的能源管理解决方案，提高使用便捷性。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智能化控制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根据用户需求和使用习惯，提供个性化的交互界面和操作方式。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个性化定制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针对绿色能源产品特点进行交互设计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一款智能家居能源管理系统的交互设计，采用自然语言处理技术，允许用户通过语音指令控制家中的绿色能源设备，提高使用便捷性。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某太阳能发电系统的交互设计，通过简洁明了的界面展示实时发电量、节能效果等信息，并提供一键式控制功能，方便用户快速上手。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某电动汽车充电设施的交互设计，结合地图导航功能，为用户提供最近的充电站信息和实时充电状态查询，提升用户体验。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8325" r="832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9600" r="296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优秀人机交互设计案例分享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用户体验评估与优化方法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https://d.book118.com/006200044011010050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2024-09-15T03:59:29.077</cp:lastPrinted>
  <dcterms:created xsi:type="dcterms:W3CDTF">2024-09-14T19:59:29Z</dcterms:created>
  <dcterms:modified xsi:type="dcterms:W3CDTF">2024-09-14T19:59:31Z</dcterms:modified>
</cp:coreProperties>
</file>