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09586F-E449-44B4-B8EB-65CFC3E42F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A285EE-93A5-420C-AB7D-23CAD05E6C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5A8DC9-219B-4817-B936-CD5B125DCC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A9F49E-7E7F-4863-8B00-2446469B5C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9E4A71-E7AD-410C-96C5-A7CB39E599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90EB17-563B-43C3-9706-FFFB3F859F3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0BAE54-C113-498B-84EA-1A597041939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E49D98-0AF0-4386-A8AD-BC43DD38D2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D8D606-B700-41FB-A6F7-029C5606C4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3ECA57-76AA-4EB4-BFA6-34A9BE5EDC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03F915-D84D-4543-920C-D15771179D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6201055011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新生儿吸入性肺炎查房</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rgbClr val="FFFFFF">
                    <a:alpha val="100000"/>
                  </a:srgbClr>
                </a:solidFill>
                <a:latin typeface="Microsoft Yahei"/>
                <a:ea typeface="Microsoft Yahei"/>
                <a:cs typeface="Microsoft Yahei"/>
              </a:rPr>
              <a:t>汇报人：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新生儿吸入性肺炎概述</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新生儿吸入性肺炎的治疗</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新生儿吸入性肺炎的预防</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新生儿吸入性肺炎的护理</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新生儿吸入性肺炎的康复与预后</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新生儿吸入性肺炎概述</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新生儿吸入性肺炎是指新生儿在出生过程中或出生后因吸入羊水、胎粪、乳汁等异物而引起的肺部炎症反应。</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根据吸入异物的性质和量，新生儿吸入性肺炎可分为羊水吸入性肺炎、胎粪吸入性肺炎和乳汁吸入性肺炎等类型。</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发病机制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新生儿吸入性肺炎的发病机制主要与异物进入肺部后引起的化学刺激、炎症反应和免疫应答有关。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新生儿吸入性肺炎的常见病因包括胎儿宫内窘迫、难产、产程延长、新生儿窒息等。此外，新生儿呼吸道解剖特点、母孕期疾病、早产等因素也可能增加患病风险。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发病机制与病因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新生儿吸入性肺炎的典型临床表现包括呼吸困难、发绀、呼吸急促、咳嗽、吐沫等。部分患儿可能出现发热、精神萎靡、食欲不振等症状。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临床表现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医生通常根据患儿的临床表现、病史和胸部X线检查结果进行诊断。X线检查可发现肺部炎症、肺不张、肺气肿等异常表现。此外，血气分析、血常规等实验室检查有助于评估病情和指导治疗。</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诊断</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新生儿吸入性肺炎的治疗</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根据病原体检查结果选择敏感抗生素进行治疗，以控制感染。</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抗生素治疗</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抗炎药物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镇咳药和祛痰药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对于严重炎症反应，可适当使用抗炎药物减轻肺部炎症。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对于咳嗽、咳痰等症状，可适当使用镇咳药和祛痰药进行对症治疗。</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对于缺氧症状，可给予吸氧治疗，维持正常血氧饱和度。</a:t>
            </a:r>
          </a:p>
        </p:txBody>
      </p:sp>
      <p:pic>
        <p:nvPicPr>
          <p:cNvPr id="5" name="Picture 5"/>
          <p:cNvPicPr>
            <a:picLocks noChangeAspect="1"/>
          </p:cNvPicPr>
          <p:nvPr/>
        </p:nvPicPr>
        <p:blipFill>
          <a:blip r:embed="rId2"/>
          <a:srcRect l="16675" r="166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5792" r="1579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氧疗</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及时清理呼吸道分泌物，保持呼吸道通畅，避免窒息。</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保持呼吸道通畅</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保证患儿充足的营养摄入，提高抵抗力。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营养支持</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支持性治疗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呼吸衰竭</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对于并发呼吸衰竭的患儿，应给予机械通气等呼吸支持治疗。</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心力衰竭</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对于并发心力衰竭的患儿，应积极给予强心、利尿等治疗措施。</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其他并发症</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根据患儿具体情况，积极处理其他并发症，如电解质紊乱、酸碱平衡失调等。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5083" r="1508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并发症处理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新生儿吸入性肺炎的预防</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https://d.book118.com/006201055011010051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2024-09-16T16:54:02.411</cp:lastPrinted>
  <dcterms:created xsi:type="dcterms:W3CDTF">2024-09-16T08:54:02Z</dcterms:created>
  <dcterms:modified xsi:type="dcterms:W3CDTF">2024-09-16T08:54:04Z</dcterms:modified>
</cp:coreProperties>
</file>