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4E27C1-6228-4B9E-9F20-6E545E6C2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62F954-3C43-4C54-9C09-CB258FD69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14771-F791-4CC6-BD7A-287D4BEE0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D9A180-F44C-45D1-9359-049B8D609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FF7EEE-8C09-402B-B903-38B3CA6B7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861FE6-7007-4270-9E71-6F98B6C44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126272-10FF-48F3-A8F7-2077B5C0A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398675-CE66-47E4-9AB5-E29B8A02D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DB0B92-3143-43B6-84E1-6DE53AECC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2B5C21-695A-477B-B8F9-2612B09CB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B5B5E-4DCC-445D-B91B-36D68B57C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2031021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全球企业永续发展之现况与趋势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全球企业永续发展之现状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全球企业永续发展的趋势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推动全球企业永续发展的策略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全球企业永续发展的未来展望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企业永续发展的实践案例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全球企业永续发展之现状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长期竞争力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企业永续发展有助于在长期内保持竞争优势，通过创新、环保、公益等方面的投入，获得更多市场份额。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环境友好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企业永续发展有利于保护环境，通过节能减排、资源循环利用等措施，降低对地球资源的消耗和污染。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企业永续发展是履行社会责任的重要体现，能够提升企业形象，增强品牌影响力。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永续发展的重要性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跨国企业在永续发展方面加强合作，共同应对全球性挑战，推动可持续发展。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政策推动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各国政府纷纷出台相关政策，鼓励企业永续发展，如环保法规、税收优惠等。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越来越多的企业开始重视永续发展，将其纳入战略规划，并在日常经营中贯彻实施。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全球企业永续发展的现状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随着科技的不断进步，企业需要不断投入研发，开发更加环保、高效的技术和产品。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167" r="6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24" r="1672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各国政府对环保、劳工等方面的法规越来越严格，企业需要遵守相关规定并承担相应责任。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企业在永续发展方面的投入可能会增加成本，如何在保持竞争力的同时实现永续发展是一大挑战。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企业面临的永续发展挑战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全球企业永续发展的趋势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可持续发展已成为全球企业的重要战略方向，越来越多的企业开始将可持续发展纳入其长期规划和决策中。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企业开始注重环境、社会和治理（ESG）因素，将其作为评估投资风险和机会的重要标准。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企业通过减少碳排放、节约资源、提高生产效率等措施，积极推动可持续发展，以实现经济、社会和环境的综合效益。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可持续发展成为企业战略重点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绿色产业的发展为经济增长提供了新的动力，同时也有助于推动企业实现可持续发展目标。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随着环保意识的提高，循环经济和绿色产业的发展成为全球企业的重要趋势。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企业开始采用可再生能源、推广清洁技术和产品，以减少对环境的负面影响。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循环经济和绿色产业的发展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企业社会责任和影响力投资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企业社会责任已成为全球企业的共识，企业通过参与公益事业、支持教育和环保项目等方式回馈社会。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影响力投资作为一种新型投资方式，旨在通过投资支持具有社会和环境积极影响的项目和公司，推动可持续发展。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企业开始关注其经营活动对社会和环境的影响，努力实现经济效益和社会效益的平衡。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推动全球企业永续发展的策略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https://d.book118.com/006203102130010040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2024-09-07T00:38:17.446</cp:lastPrinted>
  <dcterms:created xsi:type="dcterms:W3CDTF">2024-09-06T16:38:17Z</dcterms:created>
  <dcterms:modified xsi:type="dcterms:W3CDTF">2024-09-06T16:38:19Z</dcterms:modified>
</cp:coreProperties>
</file>