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8A86F9-C2A9-4325-8243-3CF7193C1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39D913-FF1F-46C5-B2F5-00421CA29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F28E1-F522-4BF2-932F-61E48B8A2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F2BCD5-5FC4-4111-855A-3618F12DA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49DBD5-30DA-4770-8C20-4CA26B7B1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513C7E-6C05-4089-B49E-9DFD29322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51E332-19F2-4B01-AD32-D4F717B8E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572AA9-69F3-4817-BFF6-6F0D87771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7B2A9B-BAA2-4B34-8326-81DC32502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429EE3-4A05-4F3A-9C16-DFBED8EA7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7D4B6-FDC6-44DB-933C-CD99D18A1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20312203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电商营销中的用户行为心理研究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用户行为心理基础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电商营销中的用户行为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电商营销中的用户心理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电商营销策略与用户行为心理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电商营销中的用户行为心理案例分析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未来电商营销中的用户行为心理研究展望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用户行为心理基础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用户行为心理的定义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用户行为心理是指研究用户在电商营销中的心理活动和行为表现，包括用户的认知、情感、意志等方面的心理过程。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它关注用户在购物过程中的心理需求、动机、态度和决策过程，以及这些心理因素如何影响用户的购买行为。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通过了解用户心理，企业可以更好地设计产品、制定价格、推广渠道和促销策略，提高营销效果和用户满意度。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用户行为心理研究还有助于企业建立良好的品牌形象和口碑，提升用户忠诚度和市场竞争力。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5280" r="5280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588" r="5588"/>
          <a:stretch>
            <a:fillRect/>
          </a:stretch>
        </p:blipFill>
        <p:spPr>
          <a:xfrm>
            <a:off x="8486660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用户行为心理研究有助于深入了解用户需求和行为特点，为电商营销提供更有针对性的策略和方案。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用户行为心理的重要性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认知失调理论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该理论认为人们有一种维持内心平衡的倾向，当外界信息与内心认知出现不一致时，会产生认知失调，导致心理上的不适感。电商营销中可以利用这一理论来引导用户改变认知，促进购买行为的产生。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感知理论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该理论认为用户对商品的评价和感知是影响购买决策的重要因素。电商营销中可以通过优化商品呈现方式、提高商品质量和用户体验等方式来提升用户的感知价值，促进购买意愿的形成。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行为决策理论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该理论认为用户的购买决策是一个理性与感性交织的过程，受到多种因素的影响。电商营销中可以通过分析用户决策过程和影响因素，制定相应的营销策略，引导用户做出有利于企业的决策。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用户行为心理的主要理论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电商营销中的用户行为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用户搜索行为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用户搜索偏好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研究用户在电商平台上搜索商品时的偏好，包括搜索关键词、搜索频率和搜索结果的选择等。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搜索意图分析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通过分析用户的搜索意图，了解用户对商品的需求和期望，从而优化商品推荐和搜索结果的排序。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研究用户在电商平台上浏览页面的路径和停留时间，了解用户的浏览习惯和兴趣点。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页面浏览路径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分析用户对商品的点击行为，包括点击率、点击顺序和点击后的购买转化率等，以评估商品对用户的吸引力和购买意愿。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商品点击行为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用户浏览行为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购买决策过程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研究用户的购买决策过程，包括比价、选择卖家、支付方式等，以优化购物流程和提升用户体验。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购买后行为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分析用户购买后的评价、分享和再次购买等行为，以评估商品和服务的质量，并优化售后服务和营销策略。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用户购买行为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电商营销中的用户心理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需求满足程度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分析用户对产品需求的满足程度，可以发现产品的不足之处，为产品改进提供依据。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需求引导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通过营销手段引导用户需求，激发用户的购买欲望，提高销售效果。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用户需求分析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研究用户的需求心理，了解用户对产品的功能、外观、价格等方面的需求，有助于制定更精准的营销策略。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用户需求心理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https://d.book118.com/006203122030010103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2024-09-28T08:20:28.961</cp:lastPrinted>
  <dcterms:created xsi:type="dcterms:W3CDTF">2024-09-28T00:20:28Z</dcterms:created>
  <dcterms:modified xsi:type="dcterms:W3CDTF">2024-09-28T00:20:30Z</dcterms:modified>
</cp:coreProperties>
</file>