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F7EF9E-B018-47ED-936C-2034CF8FC2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7B89BE-5C52-4434-B539-AE9A383FCE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109A08-3D28-477F-B99D-927C086C48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ACDCA3-E9EF-4CAF-A071-99CBC007F9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915E92-7694-407D-827E-47CADC2F92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4CE4DD-0479-440E-AD2A-9FAB1273D0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51D3EE-5D33-48B0-95DD-24E777ADFB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C6838C-3211-4F75-9F76-2FF682B45C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1B470D-1F48-4878-A8F6-B372E34874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ECE831-CF87-4A36-892B-D8D60240EA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EBF5A0-0E96-46BD-9A2C-E018E4510E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620401102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糖尿病护理小讲课</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1500">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糖尿病基础知识</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糖尿病日常护理</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糖尿病自我管理</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糖尿病健康教育与预防</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糖尿病基础知识</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079" r="2007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0" r="1072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糖尿病是一种常见的慢性疾病，以高血糖为特征，分为1型糖尿病、2型糖尿病、妊娠期糖尿病等类型。</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糖尿病是由于胰岛素分泌不足或作用缺陷导致的血糖升高，长期高血糖可导致各种器官的损害和功能障碍。</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糖尿病的定义与类型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糖尿病的病因多样，包括遗传、环境、生活方式等因素。典型症状为多饮、多尿、多食、消瘦（三多一少）。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糖尿病的发病机制较为复杂，与遗传、环境、生活方式等多种因素有关。患者通常会出现多饮、多尿、多食、消瘦等症状，这些症状可能会逐渐加重。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糖尿病的病因和症状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739" r="25739"/>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糖尿病的并发症包括心血管疾病、脑血管疾病、肾脏疾病、视网膜病变等。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长期高血糖可导致各种器官的损害和功能障碍，如心血管疾病、脑血管疾病、肾脏疾病、视网膜病变等。这些并发症会对患者的生命质量和健康状况产生严重影响。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糖尿病的并发症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糖尿病日常护理</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5000" r="5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合理控制饮食是糖尿病护理的重要环节，需注意饮食的质和量，以及饮食的时间和频率。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糖尿病患者应遵循低糖、低脂、高纤维的饮食原则，控制主食和糖类的摄入，多吃蔬菜、水果、全谷类食物和蛋白质来源的食物。同时，要避免暴饮暴食，尽量少吃零食，保持定时定量的饮食习惯。</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适当的运动有助于控制血糖，减轻体重，提高身体代谢水平。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糖尿病患者应根据自身身体状况选择合适的运动方式，如散步、慢跑、骑车、游泳等有氧运动。同时，要避免剧烈运动，注意运动前的热身和运动后的放松，避免运动损伤。</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药物护理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药物治疗是糖尿病治疗的重要手段，患者需按时服药，并注意药物副作用。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糖尿病患者应按照医生的指导服用降糖药物或注射胰岛素等药物治疗，并注意观察药物副作用，如低血糖反应、过敏反应等。同时，要避免自行调整药物剂量或更换药物。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https://d.book118.com/006204011020010042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2024-09-09T08:25:07.591</cp:lastPrinted>
  <dcterms:created xsi:type="dcterms:W3CDTF">2024-09-09T00:25:07Z</dcterms:created>
  <dcterms:modified xsi:type="dcterms:W3CDTF">2024-09-09T00:25:09Z</dcterms:modified>
</cp:coreProperties>
</file>