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351BB-8111-4E86-B492-777872FDE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0ABB8-E7AA-4548-9C60-098EB6311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C96D0-FE7E-41E5-97EF-7A3DCADE7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F40AF-DD72-4355-A245-904AF47A7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0A4189-443D-47AA-8E48-7BDAD2995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190A4-F6C3-463A-B93E-6F81BEC9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AACF5-857E-42EA-9373-DF80A872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DF918-85E8-4017-B6EE-BD3E9EC3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4BE4D-556D-419B-BC6F-C590AEA2B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8682E-FD7B-454C-A307-948E6B1F7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C7F92-AA0F-42CB-B20E-40FB8EEA6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042020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燃气行业2024年质量优化与制度更新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质量优化策略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制度更新方案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人才培养与团队建设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燃气行业作为能源领域的重要组成部分，近年来发展迅速，市场规模不断扩大，涉及燃气生产、运输、储存、销售等多个环节。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燃气产业链包括上游的气源开发、中游的管道运输和储存、下游的销售和服务等环节，各环节之间相互依存，形成完整的产业链。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目前，燃气行业市场集中度逐渐提高，大型燃气企业占据主导地位，同时也有众多中小企业参与竞争。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燃气行业涉及易燃易爆物质，安全问题一直是行业发展的重要挑战。企业需要加强安全管理，提高员工安全意识，确保燃气生产、运输和使用过程中的安全。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随着环保意识的提高，燃气行业面临着越来越大的环保压力。企业需要采取更加环保的生产方式和技术手段，降低燃气生产和使用过程中的环境污染。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能源转型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随着可再生能源的快速发展和能源转型的推进，燃气行业面临着能源结构调整的挑战。企业需要积极应对能源转型趋势，探索新的商业模式和发展路径。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随着物联网、大数据等技术的快速发展，燃气行业正朝着智能化方向发展。通过智能化技术，企业可以实现远程监控、数据分析、预测维护等功能，提高运营效率和服务质量。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70" r="1687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在环保意识的推动下，绿色低碳发展成为燃气行业的重要趋势。企业需要积极推广清洁能源，提高能源利用效率，降低碳排放强度。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随着能源结构的调整和市场需求的变化，燃气企业需要积极探索多元化发展路径。例如，拓展新能源领域、开展综合能源服务、推动国际化发展等。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质量优化策略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严格把控原材料质量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建立严格的供应商评估和选择机制，确保原材料符合国家标准和行业标准，从源头保障产品质量。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强化生产过程监控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采用先进的生产技术和设备，建立全面的生产过程监控体系，确保生产过程中的每个环节都符合质量要求。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完善产品检验机制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建立严格的产品检验机制，对出厂产品进行全面的质量检测和评估，确保产品质量的稳定性和可靠性。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提升产品质量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建立完善的客户服务体系，提供快速响应、专业维护和个性化服务，提高客户满意度。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提升客户服务体验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加强售后服务支持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推进服务创新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建立完善的售后服务网络，提供及时、专业的售后服务支持，解决客户在使用过程中遇到的问题。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不断探索新的服务模式和服务手段，提供更加便捷、高效的服务体验，满足客户多样化的需求。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优化服务质量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加强库存管理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建立科学的库存管理制度，合理控制库存水平，避免库存积压和浪费，确保产品的及时供应。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推进供应链协同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加强与供应商、分销商等合作伙伴的协同合作，实现信息共享、资源互补和风险共担，提高供应链的整体效率和竞争力。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优化供应商管理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建立全面的供应商评估机制，对供应商进行定期评估和审核，确保供应商的质量和交货期符合要求。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制度更新方案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制定新的技术标准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针对新技术、新工艺、新设备在燃气行业的应用，制定相应的技术标准，确保行业技术水平的持续提升。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加强标准宣贯和执行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加大对法规和技术标准的宣贯力度，提高全行业对标准的认知和执行力度。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修订燃气行业法规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结合行业发展现状和趋势，对现行燃气法规进行修订，提高法规的适应性和前瞻性。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完善法规标准体系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实施质量管理体系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在燃气行业全面推行ISO9001等质量管理体系，提升企业的质量管理水平。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引入安全生产标准化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推广安全生产标准化管理，强化企业安全生产主体责任，提高行业安全水平。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推进智能化管理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利用物联网、大数据等先进技术，推进燃气行业智能化管理，提高运营效率和服务质量。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推行先进管理制度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https://d.book118.com/006204202010010031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2024-08-29T10:06:24.030</cp:lastPrinted>
  <dcterms:created xsi:type="dcterms:W3CDTF">2024-08-29T02:06:24Z</dcterms:created>
  <dcterms:modified xsi:type="dcterms:W3CDTF">2024-08-29T02:06:26Z</dcterms:modified>
</cp:coreProperties>
</file>