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SAPESI+MS-UIGothic"/>
      <p:regular r:id="rId16"/>
    </p:embeddedFont>
    <p:embeddedFont>
      <p:font typeface="ALQHWH+BWEEOG+ArialMT"/>
      <p:regular r:id="rId17"/>
    </p:embeddedFont>
    <p:embeddedFont>
      <p:font typeface="GIIIJO+RHBFNT+MicrosoftYaHei-Bold"/>
      <p:regular r:id="rId18"/>
    </p:embeddedFont>
    <p:embeddedFont>
      <p:font typeface="EGVLVC+EUQRTD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EA675-81EA-4CAD-9531-B560D171A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CDD6D-097E-4B15-98A7-24EFD93C0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2D313-750F-420A-A779-C2F161F71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A16FA-C281-4942-A102-FB2E7BC60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32AD26-5929-40AA-9602-CA912F0AC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277CCC-DE99-4CAE-87CD-025BC7D9A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DE9A2A-F301-4048-95FA-F96385E37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B0F8E-065A-4492-800E-DA5CB8AC3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B3385-7DB8-4559-A2BB-C88F8AC0D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549DA-5DF2-4BA5-8584-AED0B2107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A445D-F3FD-40D5-A35B-0CC231553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0421222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52650" y="1759739"/>
            <a:ext cx="906575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钢铁业</a:t>
            </a:r>
            <a:r>
              <a:rPr sz="5150" spc="20">
                <a:solidFill>
                  <a:srgbClr val="000000"/>
                </a:solidFill>
                <a:latin typeface="SAPESI+MS-UIGothic"/>
                <a:cs typeface="SAPESI+MS-UIGothic"/>
              </a:rPr>
              <a:t>冷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轧</a:t>
            </a:r>
            <a:r>
              <a:rPr sz="5150" spc="25">
                <a:solidFill>
                  <a:srgbClr val="000000"/>
                </a:solidFill>
                <a:latin typeface="SAPESI+MS-UIGothic"/>
                <a:cs typeface="SAPESI+MS-UIGothic"/>
              </a:rPr>
              <a:t>平板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5150" spc="25">
                <a:solidFill>
                  <a:srgbClr val="000000"/>
                </a:solidFill>
                <a:latin typeface="SAPESI+MS-UIGothic"/>
                <a:cs typeface="SAPESI+MS-UIGothic"/>
              </a:rPr>
              <a:t>供</a:t>
            </a:r>
            <a:r>
              <a:rPr sz="5150" spc="23">
                <a:solidFill>
                  <a:srgbClr val="000000"/>
                </a:solidFill>
                <a:latin typeface="SimSun"/>
                <a:cs typeface="SimSun"/>
              </a:rPr>
              <a:t>应链</a:t>
            </a:r>
            <a:r>
              <a:rPr sz="5150">
                <a:solidFill>
                  <a:srgbClr val="000000"/>
                </a:solidFill>
                <a:latin typeface="SAPESI+MS-UIGothic"/>
                <a:cs typeface="SAPESI+MS-UIGothic"/>
              </a:rPr>
              <a:t>与</a:t>
            </a:r>
          </a:p>
          <a:p>
            <a:pPr marL="657225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5150" spc="25">
                <a:solidFill>
                  <a:srgbClr val="000000"/>
                </a:solidFill>
                <a:latin typeface="SAPESI+MS-UIGothic"/>
                <a:cs typeface="SAPESI+MS-UIGothic"/>
              </a:rPr>
              <a:t>子化程度之概况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SAPESI+MS-UIGothic"/>
                <a:cs typeface="SAPES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7244021" cy="2958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LQHWH+BWEEOG+ArialMT"/>
                <a:cs typeface="ALQHWH+BWEEOG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钢铁业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冷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轧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平板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类产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品概述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LQHWH+BWEEOG+ArialMT"/>
                <a:cs typeface="ALQHWH+BWEEOG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钢铁业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冷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轧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平板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供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应链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LQHWH+BWEEOG+ArialMT"/>
                <a:cs typeface="ALQHWH+BWEEOG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钢铁业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冷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轧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平板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类电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子化程度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状及影响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LQHWH+BWEEOG+ArialMT"/>
                <a:cs typeface="ALQHWH+BWEEOG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钢铁业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冷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轧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平板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供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应链电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子化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与展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AF79DE"/>
                </a:solidFill>
                <a:latin typeface="SAPESI+MS-UIGothic"/>
                <a:cs typeface="SAPESI+MS-UIGothic"/>
              </a:rPr>
              <a:t>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APESI+MS-UIGothic"/>
                <a:cs typeface="SAPESI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GIIIJO+RHBFNT+MicrosoftYaHei-Bold"/>
                <a:cs typeface="GIIIJO+RHBFNT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GIIIJO+RHBFNT+MicrosoftYaHei-Bold"/>
                <a:cs typeface="GIIIJO+RHBFN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5825" y="376839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钢铁业</a:t>
            </a:r>
            <a:r>
              <a:rPr sz="3800" spc="23">
                <a:solidFill>
                  <a:srgbClr val="000000"/>
                </a:solidFill>
                <a:latin typeface="SAPESI+MS-UIGothic"/>
                <a:cs typeface="SAPESI+MS-UIGothic"/>
              </a:rPr>
              <a:t>冷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轧</a:t>
            </a:r>
            <a:r>
              <a:rPr sz="3800" spc="25">
                <a:solidFill>
                  <a:srgbClr val="000000"/>
                </a:solidFill>
                <a:latin typeface="SAPESI+MS-UIGothic"/>
                <a:cs typeface="SAPESI+MS-UIGothic"/>
              </a:rPr>
              <a:t>平板</a:t>
            </a: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类产</a:t>
            </a:r>
            <a:r>
              <a:rPr sz="3800" spc="27">
                <a:solidFill>
                  <a:srgbClr val="000000"/>
                </a:solidFill>
                <a:latin typeface="SAPESI+MS-UIGothic"/>
                <a:cs typeface="SAPESI+MS-UIGothic"/>
              </a:rPr>
              <a:t>品概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54700" y="4467526"/>
            <a:ext cx="1206500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>
                <a:solidFill>
                  <a:srgbClr val="000000"/>
                </a:solidFill>
                <a:latin typeface="SAPESI+MS-UIGothic"/>
                <a:cs typeface="SAPESI+MS-UIGothic"/>
              </a:rPr>
              <a:t>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品定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AF79DE"/>
                </a:solidFill>
                <a:latin typeface="SAPESI+MS-UIGothic"/>
                <a:cs typeface="SAPESI+MS-UIGothic"/>
              </a:rPr>
              <a:t>品定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轧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平板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类产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品是指通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轧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制成的平板形状的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AF79DE"/>
                </a:solidFill>
                <a:latin typeface="SAPESI+MS-UIGothic"/>
                <a:cs typeface="SAPESI+MS-UIGothic"/>
              </a:rPr>
              <a:t>品特性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具有高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度、良好的塑性和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韧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性，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广泛用于汽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、建筑、家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、机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械制造等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APESI+MS-UIGothic"/>
                <a:cs typeface="SAPESI+MS-UIGothic"/>
              </a:rPr>
              <a:t>汽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2000" spc="25">
                <a:solidFill>
                  <a:srgbClr val="FFFFFF"/>
                </a:solidFill>
                <a:latin typeface="SAPESI+MS-UIGothic"/>
                <a:cs typeface="SAPESI+MS-UIGothic"/>
              </a:rPr>
              <a:t>制造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APESI+MS-UIGothic"/>
                <a:cs typeface="SAPESI+MS-UIGothic"/>
              </a:rPr>
              <a:t>建筑行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APESI+MS-UIGothic"/>
                <a:cs typeface="SAPESI+MS-UIGothic"/>
              </a:rPr>
              <a:t>家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FFFFFF"/>
                </a:solidFill>
                <a:latin typeface="SAPESI+MS-UIGothic"/>
                <a:cs typeface="SAPESI+MS-UIGothic"/>
              </a:rPr>
              <a:t>制造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APESI+MS-UIGothic"/>
                <a:cs typeface="SAPESI+MS-UIGothic"/>
              </a:rPr>
              <a:t>机械制造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用于制造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筋混凝土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构中的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筋骨架，以及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建筑模板等。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用于制造汽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车车</a:t>
            </a: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身、底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发动</a:t>
            </a: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机等部件。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用于制造家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电产</a:t>
            </a: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品的外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用于制造各种机械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构部件和耐磨件。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787515" y="5354058"/>
            <a:ext cx="1681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PESI+MS-UIGothic"/>
                <a:cs typeface="SAPESI+MS-UIGothic"/>
              </a:rPr>
              <a:t>壳、支架等部件。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国内外市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场现</a:t>
            </a: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状及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展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APESI+MS-UIGothic"/>
                <a:cs typeface="SAPESI+MS-UIGothic"/>
              </a:rPr>
              <a:t>国内市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场现</a:t>
            </a:r>
            <a:r>
              <a:rPr sz="2300">
                <a:solidFill>
                  <a:srgbClr val="AF79DE"/>
                </a:solidFill>
                <a:latin typeface="SAPESI+MS-UIGothic"/>
                <a:cs typeface="SAPESI+MS-UIGothic"/>
              </a:rPr>
              <a:t>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IIIJO+RHBFNT+MicrosoftYaHei-Bold"/>
                <a:cs typeface="GIIIJO+RHBFNT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7177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我国冷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轧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平板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类产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量和消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量均居世界前列，但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构有待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化，高端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品占比偏低。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APESI+MS-UIGothic"/>
                <a:cs typeface="SAPESI+MS-UIGothic"/>
              </a:rPr>
              <a:t>国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际</a:t>
            </a:r>
            <a:r>
              <a:rPr sz="2300" spc="25">
                <a:solidFill>
                  <a:srgbClr val="AF79DE"/>
                </a:solidFill>
                <a:latin typeface="SAPESI+MS-UIGothic"/>
                <a:cs typeface="SAPESI+MS-UIGothic"/>
              </a:rPr>
              <a:t>市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场现</a:t>
            </a:r>
            <a:r>
              <a:rPr sz="2300">
                <a:solidFill>
                  <a:srgbClr val="AF79DE"/>
                </a:solidFill>
                <a:latin typeface="SAPESI+MS-UIGothic"/>
                <a:cs typeface="SAPESI+MS-UIGothic"/>
              </a:rPr>
              <a:t>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IIIJO+RHBFNT+MicrosoftYaHei-Bold"/>
                <a:cs typeface="GIIIJO+RHBFNT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7177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达国家由于工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早，因此在高端冷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轧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平板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类产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品方面具有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AF79DE"/>
                </a:solidFill>
                <a:latin typeface="SAPESI+MS-UIGothic"/>
                <a:cs typeface="SAPESI+MS-UIGothic"/>
              </a:rPr>
              <a:t>展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IIIJO+RHBFNT+MicrosoftYaHei-Bold"/>
                <a:cs typeface="GIIIJO+RHBFNT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7177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随着技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的不断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域的拓展，我国冷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轧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平板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类产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品将向高精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度、高性能、高附加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方向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展，同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子化程度的提高也将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一步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化供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应链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管理，提升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整体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GIIIJO+RHBFNT+MicrosoftYaHei-Bold"/>
                <a:cs typeface="GIIIJO+RHBFN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5825" y="376839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钢铁业</a:t>
            </a:r>
            <a:r>
              <a:rPr sz="3800" spc="23">
                <a:solidFill>
                  <a:srgbClr val="000000"/>
                </a:solidFill>
                <a:latin typeface="SAPESI+MS-UIGothic"/>
                <a:cs typeface="SAPESI+MS-UIGothic"/>
              </a:rPr>
              <a:t>冷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轧</a:t>
            </a:r>
            <a:r>
              <a:rPr sz="3800" spc="25">
                <a:solidFill>
                  <a:srgbClr val="000000"/>
                </a:solidFill>
                <a:latin typeface="SAPESI+MS-UIGothic"/>
                <a:cs typeface="SAPESI+MS-UIGothic"/>
              </a:rPr>
              <a:t>平板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3800" spc="23">
                <a:solidFill>
                  <a:srgbClr val="000000"/>
                </a:solidFill>
                <a:latin typeface="SAPESI+MS-UIGothic"/>
                <a:cs typeface="SAPESI+MS-UIGothic"/>
              </a:rPr>
              <a:t>供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应链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11495" y="4467526"/>
            <a:ext cx="16924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SAPESI+MS-UIGothic"/>
                <a:cs typeface="SAPESI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供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应链结</a:t>
            </a: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构与运作模式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SAPESI+MS-UIGothic"/>
                <a:cs typeface="SAPESI+MS-UIGothic"/>
              </a:rPr>
              <a:t>供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应链结</a:t>
            </a:r>
            <a:r>
              <a:rPr sz="2000">
                <a:solidFill>
                  <a:srgbClr val="AF79DE"/>
                </a:solidFill>
                <a:latin typeface="SAPESI+MS-UIGothic"/>
                <a:cs typeface="SAPESI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钢铁业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轧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平板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应链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通常包括原材料供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商、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制造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商、冷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轧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加工商、平板供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商和最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。各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之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物流和信息流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接，形成完整的供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应链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APESI+MS-UIGothic"/>
                <a:cs typeface="SAPESI+MS-UIGothic"/>
              </a:rPr>
              <a:t>运作模式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26354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钢铁业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轧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平板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应链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的运作模式主要包括推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式和拉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式。推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式是由上游供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商推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动产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品向下游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，而拉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式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是根据下游需求拉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上游生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。在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操作中，两种模式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可能同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存在，以适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不同的市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SAPESI+MS-UIGothic"/>
                <a:cs typeface="SAPESI+MS-UIGothic"/>
              </a:rPr>
              <a:t>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供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商管理及合作模式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APESI+MS-UIGothic"/>
                <a:cs typeface="SAPESI+MS-UIGothic"/>
              </a:rPr>
              <a:t>供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FFFFFF"/>
                </a:solidFill>
                <a:latin typeface="SAPESI+MS-UIGothic"/>
                <a:cs typeface="SAPESI+MS-UIGothic"/>
              </a:rPr>
              <a:t>商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商的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是供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应链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管理中的重要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，需要考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商的供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能力、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量、价格、交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期和服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等因素。同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，需要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行定期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估和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，以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确保供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商持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续满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足要求。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APESI+MS-UIGothic"/>
                <a:cs typeface="SAPESI+MS-UIGothic"/>
              </a:rPr>
              <a:t>合作模式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的合作模式包括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期合作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协议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价采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期合作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协议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有利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于建立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定的供需关系，促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双方共同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展；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价采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可以降低采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成本，但可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致合作关系不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定；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购则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适用于短期或一次性采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SAPESI+MS-UIGothic"/>
                <a:cs typeface="SAPESI+MS-UIGothic"/>
              </a:rPr>
              <a:t>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物流与运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体系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APESI+MS-UIGothic"/>
                <a:cs typeface="SAPESI+MS-UIGothic"/>
              </a:rPr>
              <a:t>物流体系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钢铁业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轧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平板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应链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中的物流体系涉及原材料、半成品和成品的运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、包装和配送等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。高效的物流体系可以提高供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应链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的运作效率，降低成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7730" y="30032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APESI+MS-UIGothic"/>
                <a:cs typeface="SAPESI+MS-UIGothic"/>
              </a:rPr>
              <a:t>运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输</a:t>
            </a:r>
            <a:r>
              <a:rPr sz="2300" spc="25">
                <a:solidFill>
                  <a:srgbClr val="AF79DE"/>
                </a:solidFill>
                <a:latin typeface="SAPESI+MS-UIGothic"/>
                <a:cs typeface="SAPESI+MS-UIGothic"/>
              </a:rPr>
              <a:t>方式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3435" y="4870188"/>
            <a:ext cx="737324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方式包括公路、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路、水路和航空等。根据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物的特性、运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距离和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要求等因素，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合适的运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方式。此外，合理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划运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路径和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度运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工具，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可以降低运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成本和提高运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SAPESI+MS-UIGothic"/>
                <a:cs typeface="SAPESI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存管理与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AF79DE"/>
                </a:solidFill>
                <a:latin typeface="SAPESI+MS-UIGothic"/>
                <a:cs typeface="SAPESI+MS-UIGothic"/>
              </a:rPr>
              <a:t>化策略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2000" spc="15">
                <a:solidFill>
                  <a:srgbClr val="FFFFFF"/>
                </a:solidFill>
                <a:latin typeface="SAPESI+MS-UIGothic"/>
                <a:cs typeface="SAPESI+MS-UIGothic"/>
              </a:rPr>
              <a:t>存管理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SAPESI+MS-UIGothic"/>
                <a:cs typeface="SAPESI+MS-UIGothic"/>
              </a:rPr>
              <a:t>存管理是供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应链</a:t>
            </a:r>
            <a:r>
              <a:rPr sz="1500">
                <a:solidFill>
                  <a:srgbClr val="FFFFFF"/>
                </a:solidFill>
                <a:latin typeface="SAPESI+MS-UIGothic"/>
                <a:cs typeface="SAPESI+MS-UIGothic"/>
              </a:rPr>
              <a:t>管理中的重要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SAPESI+MS-UIGothic"/>
                <a:cs typeface="SAPESI+MS-UIGothic"/>
              </a:rPr>
              <a:t>，涉及到原材料、半成品和成品的管理。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SAPESI+MS-UIGothic"/>
                <a:cs typeface="SAPESI+MS-UIGothic"/>
              </a:rPr>
              <a:t>存管理需要平衡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SAPESI+MS-UIGothic"/>
                <a:cs typeface="SAPESI+MS-UIGothic"/>
              </a:rPr>
              <a:t>存水平和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SAPESI+MS-UIGothic"/>
                <a:cs typeface="SAPESI+MS-UIGothic"/>
              </a:rPr>
              <a:t>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APESI+MS-UIGothic"/>
                <a:cs typeface="SAPESI+MS-UIGothic"/>
              </a:rPr>
              <a:t>成本之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SAPESI+MS-UIGothic"/>
                <a:cs typeface="SAPESI+MS-UIGothic"/>
              </a:rPr>
              <a:t>的关系，以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SAPESI+MS-UIGothic"/>
                <a:cs typeface="SAPESI+MS-UIGothic"/>
              </a:rPr>
              <a:t>足生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SAPESI+MS-UIGothic"/>
                <a:cs typeface="SAPESI+MS-UIGothic"/>
              </a:rPr>
              <a:t>需求和客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SAPESI+MS-UIGothic"/>
                <a:cs typeface="SAPESI+MS-UIGothic"/>
              </a:rPr>
              <a:t>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2000" spc="15">
                <a:solidFill>
                  <a:srgbClr val="AF79DE"/>
                </a:solidFill>
                <a:latin typeface="SAPESI+MS-UIGothic"/>
                <a:cs typeface="SAPESI+MS-UIGothic"/>
              </a:rPr>
              <a:t>化策略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常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的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存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化策略包括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实时库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存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控、安全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存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置、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合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存管理和多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级库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存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等。通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过实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施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些策略，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可以降低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存成本，提高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存周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率，并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实现库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存水平的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动态调</a:t>
            </a:r>
            <a:r>
              <a:rPr sz="1500">
                <a:solidFill>
                  <a:srgbClr val="59228A"/>
                </a:solidFill>
                <a:latin typeface="SAPESI+MS-UIGothic"/>
                <a:cs typeface="SAPESI+MS-UIGothic"/>
              </a:rPr>
              <a:t>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https://d.book118.com/006204212225010102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SimSun</vt:lpstr>
      <vt:lpstr>SAPESI+MS-UIGothic</vt:lpstr>
      <vt:lpstr>ALQHWH+BWEEOG+ArialMT</vt:lpstr>
      <vt:lpstr>Times New Roman</vt:lpstr>
      <vt:lpstr>GIIIJO+RHBFNT+MicrosoftYaHei-Bold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2024-09-27T21:28:56.721</cp:lastPrinted>
  <dcterms:created xsi:type="dcterms:W3CDTF">2024-09-27T13:28:56Z</dcterms:created>
  <dcterms:modified xsi:type="dcterms:W3CDTF">2024-09-27T13:28:57Z</dcterms:modified>
</cp:coreProperties>
</file>