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085AC-A2C6-4B0A-BDAC-298DBAD72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51665-3F52-4CBB-89D8-01256499F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F5593-C411-40C9-9684-A4AA60FE6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E6207-ED8A-4F02-A1BC-A2B59FDEB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1EB9B1-6D13-4379-9901-07D24B8C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94C1F-E794-4EE6-928D-813321AC7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64BB3-D3BF-4BC5-9D6F-83BB9C128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36C6C-6CB6-4778-B750-C4169EB7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120C6-346E-417B-95C7-4ADADB159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7B91F-FDBA-4432-A34F-13C8CCC3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457D9-EC71-4DDC-B726-291FA755F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05051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《S7-300PLC基础教程》STEP7编程技术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S7-300PLC基础知识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STEP7编程软件介绍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基本指令和功能块编程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数据处理和数据块编程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顺序控制编程方法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故障诊断和程序调试技巧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工业自动化的发展需求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随着工业4.0和智能制造的推进，传统工业控制系统已无法满足高效、灵活的生产需求，PLC技术作为工业自动化的核心，其重要性日益凸显。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S7-300PLC的市场地位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S7-300PLC作为西门子公司的核心产品，以其高性能、稳定性和广泛的应用领域，在PLC市场中占据重要地位。掌握S7-300PLC的编程技术对提升个人职业竞争力和适应市场需求具有重要意义。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STEP7编程软件的特点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STEP7是西门子专为S7-300PLC开发的编程软件，具有直观易用的界面、强大的编程功能和完善的调试工具，是学习S7-300PLC编程的首选工具。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基础知识介绍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包括PLC的基本概念、工作原理、硬件组成及选型等，为后续的编程学习打下基础。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STEP7软件安装与操作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详细讲解STEP7软件的安装步骤、界面介绍及基本操作方法，使读者能够快速上手。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编程语言与指令系统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深入解析S7-300PLC支持的多种编程语言，如梯形图（LAD）、指令表（STL）和功能块图（FBD）等，以及相应的指令系统和编程规范。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程序设计与调试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结合实际案例，指导读者进行S7-300PLC的程序设计，包括逻辑控制、数据处理、通信等功能，并介绍如何利用STEP7的调试工具进行程序测试和故障排除。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高级应用与扩展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探讨S7-300PLC在复杂控制系统中的应用，如PID控制、运动控制、网络通信等，提升读者的综合应用能力。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教程内容概述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S7-300PLC基础知识</a:t>
            </a:r>
            <a:endParaRPr lang="en-US" sz="4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9" b="54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PLC的定义和原理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PLC（Programmable Logic Controller）定义：可编程逻辑控制器，一种专为工业环境应用而设计的数字运算操作电子系统。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PLC工作原理：采用循环扫描的工作方式，通过输入接口采集现场信号，经内部逻辑运算后，通过输出接口控制现场设备。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66" r="253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96" r="238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模块化设计，高性能处理器，丰富的I/O模块和通信接口。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高可靠性，强大的通信能力，灵活的扩展性，易于编程和维护。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S7-300PLC的特点和优势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编程设备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用于编写、调试和监控PLC程序的设备，如编程器或计算机等。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通信模块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实现PLC与其他设备或系统之间的通信。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电源模块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为PLC系统提供稳定可靠的电源。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CPU模块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负责逻辑运算、数据处理和通信等任务。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I/O模块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用于连接现场设备，实现信号的输入和输出。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S7-300PLC的硬件组成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STEP7编程软件介绍</a:t>
            </a:r>
            <a:endParaRPr lang="en-US" sz="4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97" r="198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支持多种编程语言，包括梯形图、指令表、顺序功能图等，方便用户进行程序设计和开发。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强大的编程功能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丰富的库资源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灵活的硬件配置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完善的调试功能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提供大量的功能块库、符号库和指令库，用户可以直接调用，提高编程效率。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支持多种PLC硬件配置，用户可以根据实际需求选择合适的硬件型号和配置。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提供实时监视、变量跟踪、断点设置等调试功能，方便用户进行程序调试和故障排查。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STEP7软件的功能和特点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安装步骤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从官方网站下载安装包，按照提示进行安装，选择安装路径和相关组件。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启动方法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安装完成后，在桌面或开始菜单中找到STEP7软件图标，双击打开即可启动软件。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STEP7软件的安装和启动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主界面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编程界面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调试界面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配置界面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STEP7软件的操作界面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包括菜单栏、工具栏、项目树和项目视图等部分，提供全面的项目管理和操作功能。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提供实时监视窗口、变量跟踪窗口等调试工具，方便用户进行程序调试和故障排查。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提供多种编程语言编辑窗口，支持语法高亮、自动缩进等编程辅助功能。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提供硬件配置窗口和参数设置窗口等，方便用户进行PLC硬件的配置和参数设置。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基本指令和功能块编程</a:t>
            </a:r>
            <a:endParaRPr lang="en-US" sz="4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=（Out）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A（And）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与指令，用于实现逻辑与操作。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AN（And Not）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与非指令，用于实现逻辑与非操作。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ON（Or Not）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或非指令，用于实现逻辑或非操作。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取指令，用于将输入端的信号状态取到母线上。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LD（Load）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O（Or）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或指令，用于实现逻辑或操作。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输出指令，用于将母线上的信号状态输出到指定地址。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基本指令介绍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调用功能块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在OB1或其他组织块中调用功能块，传递实际参数并启动功能块执行。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创建功能块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在STEP7中创建新的功能块，定义输入、输出参数及数据类型。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编写功能块程序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使用基本指令和特殊功能块编写功能块程序，实现特定的控制逻辑。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功能块编程方法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以下是一个简单的功能块示例，实现两个输入信号的逻辑与操作，并将结果输出到指定地址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 在STEP7中创建新的功能块，命名为“AND_BLOCK”，定义两个输入参数IN1和IN2，数据类型为BOOL，定义一个输出参数OUT，数据类型为BOOL。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实例：编写一个简单的功能块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在功能块程序中编写以下代码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542" b="754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实例：编写一个简单的功能块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https://d.book118.com/006205051005010042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2024-09-09T05:53:48.888</cp:lastPrinted>
  <dcterms:created xsi:type="dcterms:W3CDTF">2024-09-08T21:53:48Z</dcterms:created>
  <dcterms:modified xsi:type="dcterms:W3CDTF">2024-09-08T21:53:51Z</dcterms:modified>
</cp:coreProperties>
</file>