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BFB6AB-B7EA-4A55-8BFD-A54C119B6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F37118-4463-424D-97DF-95C61F50E6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9AE023-E870-4F4C-B4B6-07E95304E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A2A3AE-0B71-4F60-8A13-B5D20A03E3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99A488-C08F-4100-8E40-E615555903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2869F3-D3C4-4CB5-A138-139A3AC53E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F88C46-3D63-4F0F-BF8F-624860F7BC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961494-ACDB-4E72-B4BE-7C062A1A39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EC22F8-527F-48B3-B5EC-6062E62AA4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61EA29-FFFF-4EEE-99AD-1B28866D59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14262D-5480-485B-BB06-1F00491D2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210024001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长度的基准和标准</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长度基准概述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长度标准介绍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长度基准与标准的关系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长度测量方法及技术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长度基准和标准在科研中的应用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长度基准和标准在工业生产中的应用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长度基准概述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长度基准是测量长度的标准或参考，用于统一各种长度测量工具的量值，确保测量结果的准确性和一致性。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长度基准在各个领域都有广泛的应用，尤其在几何量计量方面，是一项科学发展成熟的技术。因此，长度基准的建立和复现对于保障各种测量的准确性和公正性具有重要意义。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60" r="2876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光在真空中1/299792458秒内所经过的路程的长度被定义为1米。这是国际单位制中的基本单位之一。</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米的定义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例如，用铂铱合金制成的米原器作为长度基准，具有极高的稳定性和复现性。但随着科技的发展，实物基准逐渐被光干涉和光纤光电子计量等新技术所取代。</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实物基准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利用自然现象或物理常数作为长度基准，如光速、普朗克常数等。这些自然基准具有更高的稳定性和复现性，且不受人为因素的影响。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自然基准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长度基准的种类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古代的长度测量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古代人们使用各种简单的测量工具进行长度测量，如步长、手宽、绳索等。这些测量方法虽然粗糙，但在当时的社会生产和生活中具有一定的实用价值。</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41626" r="41626"/>
          <a:stretch>
            <a:fillRect/>
          </a:stretch>
        </p:blipFill>
        <p:spPr>
          <a:xfrm>
            <a:off x="-344548"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近代的长度基准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学技术的发展，人们开始寻求更精确、更稳定的长度基准。例如，法国在18世纪制定了米制，并制造了铂铱合金的米原器作为长度基准。此后，各国纷纷建立自己的长度基准，并逐渐形成了一套完整的长度计量体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现代的长度基准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以来，随着光学、电子学等学科的飞速发展，长度计量技术也取得了巨大的进步。光干涉、光纤光电子计量等新技术不断涌现，为长度计量提供了更高的精度和更广阔的应用前景。同时，国际单位制的改革也使得长度基准更加科学、合理和实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长度标准介绍</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1960年第十一届国际计量大会</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“米的长度等于氪－86原子的2P10和5d1能级之间跃迁的辐射在真空中波长的1650763.73倍”。</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1983年10月在巴黎召开的第十七届国际计量大会上又通…</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“米是1／299792458秒的时间间隔内光在真空中行程的长度”。</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国际单位制中的长度标准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8208" r="182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50" r="16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40875" r="408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在历史上，各国曾使用不同的长度标准，如英尺、码、英寸等。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随着国际贸易和科学技术的发展，各国逐渐采用国际单位制中的米作为统一长度标准。</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尽管如此，一些国家仍保留使用传统长度单位，尤其在某些特定领域，如房地产、建筑等。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各国长度标准的差异与统一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几何量计量方面</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物理量计量方面</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微观世界中</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宏观世界中</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长度标准的应用领域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是一项科学发展比较成熟的技术，其测量结果的准确度很高。</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描述粒子间的距离或粒子本身的大小时，经常使用更小的长度单位，如纳米、皮米、飞米、阿米等。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是一项科学发展只有几十年时间的技术，其测量结果的准确度相对较低。</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描述天体间的距离时，经常使用更大的长度单位，如光年、秒差距等。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长度基准与标准的关系</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长度基准是制定长度标准的基础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长度基准如米原器等，为长度标准的制定提供了可靠的参考，使得不同地点和时间下的长度测量能够保持一致性和准确性。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长度基准决定了长度标准的精度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随着科技的发展，长度基准的测量精度不断提高，这也促使了长度标准的不断更新和提高精度。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12" r="232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基准对标准的影响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长度标准是在长度基准的基础上，结合实际应用需求而制定的具体规范，如不同精度等级的测量仪器、不同行业领域的长度规范等。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长度标准是对长度基准的具体化和应用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在实际应用中，长度标准可能会遇到新的问题和挑战，这些反馈可以促进长度基准的改进和完善，提高测量的准确性和可靠性。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长度标准对长度基准的反馈和促进</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标准对基准的补充与完善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https://d.book118.com/006210024001010055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2024-09-22T08:20:40.253</cp:lastPrinted>
  <dcterms:created xsi:type="dcterms:W3CDTF">2024-09-22T00:20:40Z</dcterms:created>
  <dcterms:modified xsi:type="dcterms:W3CDTF">2024-09-22T00:20:42Z</dcterms:modified>
</cp:coreProperties>
</file>