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B97A1-09A5-4EF1-B4DD-B26A9AA65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56AA-91F0-42B5-A718-862829B52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21037-1042-4DC5-8F9D-72BF38200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F37FE-DDB7-459B-94A2-AF21838D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BABA1-5382-4AF1-8EB6-AB03905D5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AA58E-522C-4CF3-93D0-72E6D7E6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00109-5F40-421A-81E7-A6DEA0BC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80109-C2F2-4538-8B43-C1AD44A45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0BD7F-CC0C-4634-BCA0-D22B532B0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AEACE-4C97-4FB6-961C-F2D26CEE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708C8-6030-423C-B375-4F2507A4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10131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2023年酒店人力资源部工作总结报告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人力资源招聘与配置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员工关系与企业文化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提升酒店员工满意度和工作效率，优化酒店人力资源配置，降低人员流失率。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制定并实施人力资源政策，组织招聘和培训，管理员工绩效和福利，处理劳动纠纷。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目标与任务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根据酒店业务需求和市场变化，制定并调整人力资源政策，包括招聘、培训、绩效管理、福利等政策。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制定并实施人力资源政策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组织招聘和培训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管理员工绩效和福利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处理劳动纠纷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负责招聘酒店所需员工，组织面试和培训，确保员工具备必要的技能和素质。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制定员工绩效评估标准和方法，定期进行绩效评估，并根据评估结果调整员工薪酬和福利。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处理员工劳动纠纷，维护酒店利益和员工权益。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人力资源招聘与配置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根据酒店业务发展需求，制定年度招聘计划，明确各岗位人员数量、素质要求和招聘时间节点。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通过线上和线下渠道发布招聘信息，组织面试、笔试等选拔程序，确保选拔出符合酒店要求的高素质员工。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招聘计划与实施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招聘实施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根据酒店运营需要，合理配置各岗位员工，实现人力资源的优化配置和高效利用。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定期对员工进行绩效评估和岗位调整，激励优秀员工，优化人力资源结构。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员工配置与调整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积极开拓多种招聘渠道，包括社交媒体、招聘网站、校园招聘等，提高招聘效率和效果。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定期对招聘渠道进行评估和筛选，确保招聘质量和效果，同时不断优化招聘渠道和策略。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招聘渠道与效果评估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通过问卷调查、面试和技能测试等方式，全面评估员工的能力水平，了解员工的培训需求。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根据酒店业务发展需要，分析各岗位的职责要求和技能要求，明确培训目标。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了解酒店行业的市场趋势和竞争对手情况，及时调整培训内容和方向。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根据培训需求分析结果，制定年度、季度和月度培训计划，明确培训目标、内容、时间、方式和预算。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针对不同岗位和员工层级，设计具有针对性的培训课程和教材，注重实际操作和案例分析。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采用线上和线下相结合的方式，包括课堂讲授、角色扮演、案例研讨、沙盘模拟等多样化培训形式。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建立酒店内部培训师资库，同时与外部培训机构合作，引进优质培训资源。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绩效提升评估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分析员工在培训后的工作表现和绩效提升情况，评估培训对实际工作的影响。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通过考试、问卷调查、访谈等方式，对培训效果进行评估，了解员工对培训的满意度和收获。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根据评估结果，及时向员工和相关部门反馈，针对存在的问题和不足进行改进和调整。同时将评估结果作为下一轮培训需求分析的重要参考。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https://d.book118.com/006210131123010100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2024-09-24T14:32:53.403</cp:lastPrinted>
  <dcterms:created xsi:type="dcterms:W3CDTF">2024-09-24T06:32:53Z</dcterms:created>
  <dcterms:modified xsi:type="dcterms:W3CDTF">2024-09-24T06:32:55Z</dcterms:modified>
</cp:coreProperties>
</file>