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F7CB7-45AB-479D-AE59-1C003E3E1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4202B-5A71-4B63-B00A-4DA38A443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15A3B-E2DB-4161-9D7A-A8FB5F071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A2133-359C-4691-BF00-DE142A64E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4B99B4-1C3D-4988-BC85-F913FA3A9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293459-E6FB-4C5D-8381-6C62C20C5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AD241E-AEE4-4C29-B6E9-8A565D65C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2695D-71CA-4CE1-8D11-2058DAE59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F5D76-8B92-4A1B-99AF-46AD69E0B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0B2C3-5E78-4478-B249-E0C57DCF1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DD637-3CA3-47D6-A7D1-632CAD1F3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2110010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化妆品品牌可行性分析方案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供应链管理协同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财务规划与风险评估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明确品牌要进入的市场领域，如护肤、彩妆、香水等。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711" r="28711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根据消费者需求、年龄、性别、地域等因素对市场进行细分。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结合品牌特点和资源，选择具有潜力的目标市场。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消费者画像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描绘目标消费者的特征，包括年龄、性别、职业、收入等。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消费者需求调查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通过问卷、访谈等方式了解消费者对化妆品的需求和期望。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研究消费者的购买决策过程、使用习惯和品牌偏好。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消费者需求洞察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竞争对手识别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列出市场上的主要竞争对手，包括国际大牌和本土品牌。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竞品分析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收集竞品的产品信息、价格、销售渠道、营销策略等，进行分析比较。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竞争态势评估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评估市场的竞争程度，了解竞争对手的优势和劣势。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关注化妆品行业的发展动态，了解新技术、新材料的应用情况。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预测消费者需求的变化趋势，如个性化、环保、天然等。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消费者趋势预测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结合行业趋势和消费者趋势，对化妆品市场的未来发展进行预测。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市场前景展望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品牌定位与策略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强调产品的高品质和安全性，通过严格的质量控制和专业认证，确保消费者获得优质的产品体验。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突出品牌在技术研发和创新方面的优势，将最新科技与化妆品相结合，提供独特的产品功效和用户体验。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创新科技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倡导天然、环保的化妆品理念，采用天然原料和环保包装，满足消费者对环保、健康的需求。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天然环保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品牌核心价值提炼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2129" r="3212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利用社交媒体平台，与消费者进行互动和交流，扩大品牌影响力。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设计独特、易于识别的品牌标志和视觉元素，统一品牌形象，增强品牌辨识度。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通过广告、代言人等方式，将品牌形象和核心价值传递给目标受众，提高品牌知名度和美誉度。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年龄层次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针对不同年龄层次的消费者，提供适合其肌肤需求和消费习惯的产品。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根据不同地域和文化的消费者需求，调整产品配方和宣传策略。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性别差异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考虑男女肌肤的不同特点，开发针对不同性别的化妆品产品。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目标受众群体划分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不断研发新产品，满足消费者多样化的需求，保持品牌的新鲜感和吸引力。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提供优质的售前、售中和售后服务，增强消费者的购买体验和忠诚度。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拓展线上和线下销售渠道，提高产品的覆盖率和市场占有率。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与上下游企业建立紧密的合作关系，实现资源共享和优势互补，降低成本和风险。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差异化竞争优势构建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产品研发与创新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选用高品质、具有功效的天然植物提取物，如绿茶、薰衣草、玫瑰等，确保产品的天然性和安全性。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天然植物提取物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选用经过严格筛选的优质合成原料，确保产品的稳定性和有效性。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合成原料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通过不断试验和调整原料配比，提高产品的功效和舒适度。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原料优化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化妆品原料选择与优化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试验验证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在实验室环境下对产品配方进行反复试验和验证，确保产品的功效和安全性。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根据试验结果，对配方进行调整和优化，提高产品的品质和竞争力。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配方设计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根据目标市场和消费者需求，设计具有针对性的产品配方，如抗衰老、美白、保湿等。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8089" r="2808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配方研发及试验验证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选用符合生产要求的优质设备，确保生产过程的稳定性和效率。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通过不断改进生产工艺流程，提高生产效率和产品质量。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根据产品特性和生产规模，选择合适的生产工艺流程，如乳化、搅拌、灌装等。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https://d.book118.com/006211001045010044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2024-09-12T14:00:01.663</cp:lastPrinted>
  <dcterms:created xsi:type="dcterms:W3CDTF">2024-09-12T06:00:01Z</dcterms:created>
  <dcterms:modified xsi:type="dcterms:W3CDTF">2024-09-12T06:00:03Z</dcterms:modified>
</cp:coreProperties>
</file>