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F9FB25-2B3D-449F-BE61-578F46DB85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1A0DE1-F3CE-48A1-8060-1FAB25DAD4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55FA18-2D16-49FC-B440-B33A5CC8B1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B29792-EDDC-42FC-A004-81112FE1D9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1E6986-8262-46EA-AA83-59DAD1EB6E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AF7AD6-857C-4AD1-B0F5-16EC82D21B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88A10F-958D-4973-851B-74C9D1C4DF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844C62-296C-443F-8E55-660E51F5D1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A42800-EDF0-4BDE-A765-FDE70C7F1A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B95EC7-02F9-4A92-A8FA-478963D8F3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318ECE-9E79-4D22-9902-DD7C3977C9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213132134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从传统产业向新材料科学与技术产业领域研究转型的策略探讨</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转型策略分析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技术创新在新材料领域的应用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产业结构调整与优化升级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政策支持与市场环境营造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企业实践案例分析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060" r="20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636" b="1863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312" b="231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新材料产业快速发展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随着科技的不断进步，新材料产业在全球范围内迅速崛起，成为推动经济发展的重要引擎。</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传统产业面临挑战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传统产业在发展过程中遇到资源、环境、技术等多方面的瓶颈，急需寻找新的增长点。</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转型发展的必要性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为了应对挑战、把握机遇，从传统产业向新材料科学与技术产业领域研究转型具有重要意义。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本文旨在探讨从传统产业向新材料科学与技术产业领域研究转型的策略，为相关企业和政府部门提供决策参考。</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在转型过程中，如何把握新材料产业的发展趋势？如何克服技术、资金、人才等方面的难题？如何制定科学合理的转型策略？</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转型策略分析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随着全球经济结构的变化，传统产业面临增长放缓、利润下滑的压力。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传统产业增长乏力</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传统产业在技术创新方面相对滞后，难以满足市场日益多样化的需求。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技术创新不足</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传统产业往往对资源和环境造成较大压力，不符合可持续发展的要求。</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资源环境约束</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传统产业现状及挑战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新材料产业蓬勃发展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新材料产业作为高新技术产业的重要组成部分，正呈现出蓬勃发展的态势。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政策支持力度加大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各国政府纷纷出台政策，加大对新材料产业的支持力度，推动其快速发展。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广阔的市场前景</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新材料在航空航天、新能源、生物医疗等领域具有广泛的应用前景，市场需求持续增长。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新材料科学与技术产业现状及前景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加强技术研发</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企业应加大在新材料技术研发方面的投入，引进高端人才，提升自主创新能力。</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强化品牌建设</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企业应注重品牌建设，提升新材料产品的知名度和美誉度，增强市场竞争力。</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拓展应用领域</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企业应积极拓展新材料的应用领域，与下游产业紧密合作，形成产业链协同创新的良好格局。</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明确转型目标</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企业应明确从传统产业向新材料科学与技术产业转型的具体目标，包括产品定位、市场定位等。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转型策略制定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技术创新在新材料领域的应用</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通过控制纳米尺度下的物质结构和性质，研发出高性能、多功能的纳米材料，如纳米催化剂、纳米传感器等。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纳米材料技术</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利用生物技术手段设计和制备具有特殊功能和生物相容性的材料，如生物降解材料、组织工程支架等。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生物材料技术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通过组合不同性质的材料，获得具有优异综合性能的新材料，如碳纤维复合材料、高分子复合材料等。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复合材料技术</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新材料研发技术进展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0000" r="20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绿色制造技术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遵循环保和可持续发展原则，开发低能耗、低排放的新材料制备技术，推动绿色制造产业发展。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高性能计算技术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借助超级计算机和云计算等技术手段，加速新材料设计和研发过程，提高研发效率。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先进制造技术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采用3D打印、精密铸造等先进制造技术，实现新材料的快速、精准制备和加工。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关键技术突破与产业化应用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人才队伍建设</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培养和引进具有国际视野和创新精神的新材料领域人才，打造高素质的研发团队和管理团队。</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知识产权保护</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加强知识产权保护意识，建立完善的知识产权保护制度，保障企业和科研机构的合法权益。</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产学研用协同创新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加强企业、高校和科研机构的合作，构建产学研用协同创新平台，推动新材料技术的研发和应用。</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创新驱动发展路径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产业结构调整与优化升级</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 r="24"/>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技术升级</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引入新材料技术，对传统产业进行技术改造，提高产品质量和生产效率。</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设备更新</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采用先进的生产设备和工艺，降低能耗和排放，提高生产自动化和智能化水平。</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产品创新</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开发具有自主知识产权的新产品，满足市场需求，提升产业竞争力。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传统产业升级改造方向</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https://d.book118.com/006213132134010041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2024-09-08T12:38:07.614</cp:lastPrinted>
  <dcterms:created xsi:type="dcterms:W3CDTF">2024-09-08T04:38:07Z</dcterms:created>
  <dcterms:modified xsi:type="dcterms:W3CDTF">2024-09-08T04:38:09Z</dcterms:modified>
</cp:coreProperties>
</file>