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7D84F-238B-4F19-B278-9CA4F150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7CB8C-D065-466B-80A9-8B46AFDB7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E6E8F-040B-4647-A374-A2090390F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05E40-22F0-4201-8BB3-43159EC6A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BBE3C-6BFC-4187-94D3-E9267F081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77783-28B6-46FB-9DEB-9F85E80C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C1B500-F69D-4A27-AFCD-852366F55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F3CA8-50DF-467C-A6AB-AE17495B4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F0093-D471-470F-B936-DF83E1D1A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C4492-5DAF-4B32-B20C-0F8C93F12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65643-72AA-4EC1-8EBF-C07878536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1404402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讲人间词话十则课件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人间词话十则概述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人间词话十则解析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人间词话十则的启示与实践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该著作在文学史上具有重要地位，对于理解中国古典文学和传统文化具有重要意义。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《人间词话》是清代文学家王国维所著的一部文学批评著作，通过对词的细致分析，探讨了人生、人性、爱情等多个主题。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掌握《人间词话》的基本理论和方法，了解其文学批评的特点和价值。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分析《人间词话》中对于词的精妙解读，深入理解作品的主题和思想内涵。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培养学生对中国古典文学和传统文化的兴趣和热爱，提高其审美能力和文化素养。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人间词话十则概述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词话是中国古代的一种文学批评形式，起源于唐代，逐渐发展成熟于宋代。它以词为载体，通过描述、议论、评价等方式来探讨诗词的创作、鉴赏和艺术规律。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词话经历了唐、宋、元、明、清等各个历史时期，逐渐形成了独特的风格和特点。在历史上，许多著名的文学家、诗人、书法家等都有过词话的创作，如《六一诗话》、《小山词话》等。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词话的起源和历史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词话是中国古代文学批评的重要形式之一，它不仅对诗词的创作和鉴赏有着重要的影响，同时也对中国古代文学的发展产生了深远的影响。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词话的创作和流传，不仅丰富了文学作品的内涵和表现形式，同时也促进了文学艺术的交流和发展。在文学史上，词话也成为了研究中国古代文学的重要资料之一。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词话的文学地位和影响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词话的创作背景与当时的社会、文化、历史等环境密切相关。在唐代，诗词的创作和流传非常广泛，人们对诗词的鉴赏和品评也越来越深入，这为词话的产生提供了土壤。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在历史上，许多著名的文学家、诗人等都有过词话的创作，如欧阳修、晏殊、辛弃疾等。他们的创作风格和特点各不相同，但都对词话的发展和演变做出了重要的贡献。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词话的创作背景和作者介绍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人间词话十则解析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词境与人生相互映射，词人通过描绘自然景色来表达对人生的感悟。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人间词话》中，第一则强调了词境与人生的紧密联系。词人常常借助自然景色的描绘来表达对人生的感慨和思考。通过对自然景色的细腻描写，词人能够引发读者对人生的共鸣和思考，使读者在欣赏美妙词句的同时，也能领悟到人生的真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第一则：词境与人生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词人心境与情感相互交织，通过词作传达内心世界的喜怒哀乐。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人间词话》中，第二则强调了词心与情感的密切关系。词人通过创作词作来表达自己的心境和情感，而读者则通过欣赏词作来感受词人的内心世界。在优秀的词作中，读者能够感受到词人情感的细腻变化，体会到词人心境的起伏波动，从而更加深入地理解词作的内涵和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第二则：词心与情感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https://d.book118.com/006214044024010032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2024-08-31T01:16:01.849</cp:lastPrinted>
  <dcterms:created xsi:type="dcterms:W3CDTF">2024-08-30T17:16:01Z</dcterms:created>
  <dcterms:modified xsi:type="dcterms:W3CDTF">2024-08-30T17:16:03Z</dcterms:modified>
</cp:coreProperties>
</file>