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VBAVP+MS-UIGothic"/>
      <p:regular r:id="rId15"/>
    </p:embeddedFont>
    <p:embeddedFont>
      <p:font typeface="MJIOCT+QGJBJW+ArialMT"/>
      <p:regular r:id="rId16"/>
    </p:embeddedFont>
    <p:embeddedFont>
      <p:font typeface="PQAGNL+DMRVRO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2B6EA-3D0C-4561-A3D5-AA2FFEFD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3DFDA-5DC5-4029-AF68-437CB4CE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51A3-07CA-4BDF-A8D1-B7C264F3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FCFC2-97C4-479F-9A46-8402EDF4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DA0A3-8481-4D31-BAF8-76B16F289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502EE-1872-4F68-965C-C6A93B3E2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8737B-F9B4-4D04-8EA0-060390124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05552-B2E6-422B-9C09-11398D763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E9402-0D91-4FDD-9F16-F73F5B56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06E44-D71F-4E89-92E6-99195B1C8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F54E2-54D1-4A4C-BC8F-617C2A54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14200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OVBAVP+MS-UIGothic"/>
                <a:cs typeface="OVBAVP+MS-UIGothic"/>
              </a:rPr>
              <a:t>二十六种促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销</a:t>
            </a:r>
            <a:r>
              <a:rPr sz="5150" spc="25">
                <a:solidFill>
                  <a:srgbClr val="27DFF4"/>
                </a:solidFill>
                <a:latin typeface="OVBAVP+MS-UIGothic"/>
                <a:cs typeface="OVBAVP+MS-UIGothic"/>
              </a:rPr>
              <a:t>策略</a:t>
            </a:r>
            <a:r>
              <a:rPr sz="5150">
                <a:solidFill>
                  <a:srgbClr val="27DFF4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74335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27DFF4"/>
                </a:solidFill>
                <a:latin typeface="OVBAVP+MS-UIGothic"/>
                <a:cs typeface="OVBAV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945" cy="2978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促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策略概述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直接打折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买赠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绑销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满额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减免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VBAVP+MS-UIGothic"/>
                <a:cs typeface="OVBAVP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PQAGNL+DMRVRO+MicrosoftYaHei-Bold"/>
                <a:cs typeface="PQAGNL+DMRVR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881454" cy="2979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时抢购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用体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积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兑换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员专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IOCT+QGJBJW+ArialMT"/>
                <a:cs typeface="MJIOCT+QGJBJ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VBAVP+MS-UIGothic"/>
                <a:cs typeface="OVBAVP+MS-UIGothic"/>
              </a:rPr>
              <a:t>新品推广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VBAVP+MS-UIGothic"/>
                <a:cs typeface="OVBAVP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PQAGNL+DMRVRO+MicrosoftYaHei-Bold"/>
                <a:cs typeface="PQAGNL+DMRVR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PQAGNL+DMRVRO+MicrosoftYaHei-Bold"/>
                <a:cs typeface="PQAGNL+DMRVR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OVBAVP+MS-UIGothic"/>
                <a:cs typeface="OVBAVP+MS-UIGothic"/>
              </a:rPr>
              <a:t>促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销</a:t>
            </a:r>
            <a:r>
              <a:rPr sz="3800" spc="25">
                <a:solidFill>
                  <a:srgbClr val="27DFF4"/>
                </a:solidFill>
                <a:latin typeface="OVBAVP+MS-UIGothic"/>
                <a:cs typeface="OVBAVP+MS-UIGothic"/>
              </a:rPr>
              <a:t>策略概述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策略的定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QAGNL+DMRVRO+MicrosoftYaHei-Bold"/>
                <a:cs typeface="PQAGNL+DMRVR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QAGNL+DMRVRO+MicrosoftYaHei-Bold"/>
                <a:cs typeface="PQAGNL+DMRVR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QAGNL+DMRVRO+MicrosoftYaHei-Bold"/>
                <a:cs typeface="PQAGNL+DMRVR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OVBAVP+MS-UIGothic"/>
                <a:cs typeface="OVBAVP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00B6FF"/>
                </a:solidFill>
                <a:latin typeface="OVBAVP+MS-UIGothic"/>
                <a:cs typeface="OVBAVP+MS-UIGothic"/>
              </a:rPr>
              <a:t>策略定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OVBAVP+MS-UIGothic"/>
                <a:cs typeface="OVBAVP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00B6FF"/>
                </a:solidFill>
                <a:latin typeface="OVBAVP+MS-UIGothic"/>
                <a:cs typeface="OVBAVP+MS-UIGothic"/>
              </a:rPr>
              <a:t>策略目的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OVBAVP+MS-UIGothic"/>
                <a:cs typeface="OVBAVP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00B6FF"/>
                </a:solidFill>
                <a:latin typeface="OVBAVP+MS-UIGothic"/>
                <a:cs typeface="OVBAVP+MS-UIGothic"/>
              </a:rPr>
              <a:t>策略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00B6FF"/>
                </a:solidFill>
                <a:latin typeface="OVBAVP+MS-UIGothic"/>
                <a:cs typeface="OVBAVP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策略的重要性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OVBAVP+MS-UIGothic"/>
                <a:cs typeface="OVBAVP+MS-UIGothic"/>
              </a:rPr>
              <a:t>提升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2000" spc="23">
                <a:solidFill>
                  <a:srgbClr val="FFFFFF"/>
                </a:solidFill>
                <a:latin typeface="OVBAVP+MS-UIGothic"/>
                <a:cs typeface="OVBAVP+MS-UIGothic"/>
              </a:rPr>
              <a:t>售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业绩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6207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OVBAVP+MS-UIGothic"/>
                <a:cs typeface="OVBAVP+MS-UIGothic"/>
              </a:rPr>
              <a:t>增加品牌知名度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6750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OVBAVP+MS-UIGothic"/>
                <a:cs typeface="OVBAVP+MS-UIGothic"/>
              </a:rPr>
              <a:t>增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FFF"/>
                </a:solidFill>
                <a:latin typeface="OVBAVP+MS-UIGothic"/>
                <a:cs typeface="OVBAVP+MS-UIGothic"/>
              </a:rPr>
              <a:t>客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FFFF"/>
                </a:solidFill>
                <a:latin typeface="OVBAVP+MS-UIGothic"/>
                <a:cs typeface="OVBAVP+MS-UIGothic"/>
              </a:rPr>
              <a:t>忠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2000">
                <a:solidFill>
                  <a:srgbClr val="FFFFFF"/>
                </a:solidFill>
                <a:latin typeface="OVBAVP+MS-UIGothic"/>
                <a:cs typeface="OVBAVP+MS-UIGothic"/>
              </a:rPr>
              <a:t>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2000" spc="25">
                <a:solidFill>
                  <a:srgbClr val="FFFFFF"/>
                </a:solidFill>
                <a:latin typeface="OVBAVP+MS-UIGothic"/>
                <a:cs typeface="OVBAVP+MS-UIGothic"/>
              </a:rPr>
              <a:t>市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2000">
                <a:solidFill>
                  <a:srgbClr val="FFFFFF"/>
                </a:solidFill>
                <a:latin typeface="OVBAVP+MS-UIGothic"/>
                <a:cs typeface="OVBAVP+MS-UIGothic"/>
              </a:rPr>
              <a:t>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，可以吸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引更多潜在客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，提高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，可以增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加品牌曝光度，提高品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牌知名度。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，可以增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加客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意度，提高客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抢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占市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OVBAVP+MS-UIGothic"/>
                <a:cs typeface="OVBAV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策略的分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VBAVP+MS-UIGothic"/>
                <a:cs typeface="OVBAVP+MS-UIGothic"/>
              </a:rPr>
              <a:t>按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时间</a:t>
            </a:r>
            <a:r>
              <a:rPr sz="1550" spc="25">
                <a:solidFill>
                  <a:srgbClr val="00B6FF"/>
                </a:solidFill>
                <a:latin typeface="OVBAVP+MS-UIGothic"/>
                <a:cs typeface="OVBAVP+MS-UIGothic"/>
              </a:rPr>
              <a:t>划分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VBAVP+MS-UIGothic"/>
                <a:cs typeface="OVBAVP+MS-UIGothic"/>
              </a:rPr>
              <a:t>按目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00B6FF"/>
                </a:solidFill>
                <a:latin typeface="OVBAVP+MS-UIGothic"/>
                <a:cs typeface="OVBAVP+MS-UIGothic"/>
              </a:rPr>
              <a:t>客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B6FF"/>
                </a:solidFill>
                <a:latin typeface="OVBAVP+MS-UIGothic"/>
                <a:cs typeface="OVBAVP+MS-UIGothic"/>
              </a:rPr>
              <a:t>划分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VBAVP+MS-UIGothic"/>
                <a:cs typeface="OVBAVP+MS-UIGothic"/>
              </a:rPr>
              <a:t>按形式划分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VBAVP+MS-UIGothic"/>
                <a:cs typeface="OVBAVP+MS-UIGothic"/>
              </a:rPr>
              <a:t>按合作方式划分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PQAGNL+DMRVRO+MicrosoftYaHei-Bold"/>
                <a:cs typeface="PQAGNL+DMRVR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OVBAVP+MS-UIGothic"/>
                <a:cs typeface="OVBAVP+MS-UIGothic"/>
              </a:rPr>
              <a:t>直接打折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商品打折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OVBAVP+MS-UIGothic"/>
                <a:cs typeface="OVBAV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VBAVP+MS-UIGothic"/>
                <a:cs typeface="OVBAVP+MS-UIGothic"/>
              </a:rPr>
              <a:t>特价商品打折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商家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部分商品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行打折，以吸引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客关注和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VBAVP+MS-UIGothic"/>
                <a:cs typeface="OVBAV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特价商品打折是另一种常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的促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方式，商家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部分商品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行降价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售，以吸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客的眼球。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种策略适用于推广新品、提高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合，能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快速提高商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品的知名度和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OVBAVP+MS-UIGothic"/>
                <a:cs typeface="OVBAVP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https://d.book118.com/006214200240010051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OVBAVP+MS-UIGothic</vt:lpstr>
      <vt:lpstr>SimSun</vt:lpstr>
      <vt:lpstr>MJIOCT+QGJBJW+ArialMT</vt:lpstr>
      <vt:lpstr>Times New Roman</vt:lpstr>
      <vt:lpstr>PQAGNL+DMRVRO+MicrosoftYaHei-Bold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2024-09-18T01:07:57.563</cp:lastPrinted>
  <dcterms:created xsi:type="dcterms:W3CDTF">2024-09-17T17:07:57Z</dcterms:created>
  <dcterms:modified xsi:type="dcterms:W3CDTF">2024-09-17T17:07:58Z</dcterms:modified>
</cp:coreProperties>
</file>