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247A72-D26E-49EB-967E-9A5F9E71A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05A56A-EF35-4026-B970-23836F915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6A92C8-9E3C-451E-A9A7-E4632AB76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446C52-9AB6-48E6-8EC7-83CA176D4D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6569D3-D026-4201-8586-44113A0633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81A053-6AB6-4674-96DB-3EE60C8CCE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19ECA2-A2E3-42DC-9414-A5563595D2D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ED22A7-177F-464D-8EE1-60D3674F6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177358-9EE6-4DF4-B50F-C7D4577D9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CF8F06-8CC2-427A-A6D9-D1B87E4388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85E28-7EBF-4F6D-A992-F8730737C7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15121113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2024-01-28</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数字化医院建设中的用户体验与满意度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数字化医院建设现状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用户体验在数字化医院中的应用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满意度在数字化医院中的评估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提升数字化医院用户体验与满意度的策略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数字化医院建设的背景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随着信息技术的快速发展，数字化医院建设已成为医疗行业的重要趋势。通过数字化技术，医院能够提供更高效、便捷的服务，改善患者的就医体验。</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用户体验与满意度的意义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在数字化医院建设中，用户体验和满意度是衡量医院服务质量的重要指标。良好的用户体验和满意度能够提高患者对医院的信任度和忠诚度，促进医院的可持续发展。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用户体验是指用户在使用产品或服务过程中所感受到的整体感受。在数字化医院建设中，良好的用户体验意味着患者能够轻松、快速地完成就医流程，获得准确、及时的信息和服务。这将直接提高患者的满意度。</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患者的满意度是对医院服务质量的主观评价。当患者对医院的数字化服务感到满意时，他们会更加愿意使用这些服务，并向他人推荐。这将进一步推动医院提升用户体验，形成良性循环。</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户体验和满意度是相互影响的。一方面，良好的用户体验能够提高患者的满意度；另一方面，患者的满意度也会反过来影响医院对用户体验的重视程度和改进措施。因此，在数字化医院建设中，需要不断关注并优化用户体验，以提高患者的满意度和忠诚度。</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用户体验对满意度的影响</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满意度对用户体验的反馈</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用户体验与满意度的互动关系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用户体验与满意度的关系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数字化医院建设现状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利用先进的信息技术，实现医院业务流程的数字化、智能化和网络化，提高医疗服务效率和质量。</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数字化医院定义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包括医疗信息化、医疗设备数字化、医疗服务网络化等，旨在为患者提供更加便捷、高效、安全的医疗服务。</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主要特点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数字化医院的概念与特点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近年来，我国数字化医院建设取得了显著进展，包括电子病历、远程医疗、移动医疗等方面的应用逐渐普及。</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发达国家在数字化医院建设方面起步较早，已经形成了较为完善的数字化医疗服务体系，包括电子健康记录、智能医疗设备、在线医疗服务等。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国内外数字化医院建设现状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国内现状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挑战</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包括数据安全、隐私保护、技术标准不统一等问题，需要不断完善相关法规和技术标准。</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机遇</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随着人工智能、大数据等技术的不断发展，数字化医院建设将迎来更多创新和应用场景，提高医疗服务水平和患者满意度。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用户体验在数字化医院中的应用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设计始终围绕患者的需求和体验，确保系统的易用性和便捷性。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以用户为中心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一致性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可访问性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保持设计元素、交互方式和信息架构的一致性，降低用户学习成本。</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考虑到不同用户的需求和能力，包括视觉、听觉和行动不便的用户，提供无障碍的设计。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用户体验设计原则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去除不必要的复杂元素，提供清晰、直观的界面设计。</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2500" r="125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简洁明了的界面</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采用符合用户习惯的交互方式，如点击、滑动等，确保用户可以轻松地进行操作。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易于使用的交互</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适应不同设备和屏幕尺寸，提供一致的用户体验。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响应式设计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界面设计与交互体验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https://d.book118.com/006215121113010052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2024-09-18T20:56:53.599</cp:lastPrinted>
  <dcterms:created xsi:type="dcterms:W3CDTF">2024-09-18T12:56:53Z</dcterms:created>
  <dcterms:modified xsi:type="dcterms:W3CDTF">2024-09-18T12:56:55Z</dcterms:modified>
</cp:coreProperties>
</file>