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33115-6AB1-413A-9F53-7B56B620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F19FB-7A4B-4BE3-A3E8-65FE7491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EE1AB-AB97-4EF8-ADCC-2492058A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4C0B0-3E52-4CDE-8FFB-64881890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49D90-7208-420E-A6BB-A46C1738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A18ED-2466-43E8-B9BD-2D392C46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67446-CA2E-4B63-BEDE-C783E147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D880C-111B-40F4-A964-80037509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F79E1-046D-4E0E-B98C-2B811C0E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9762-DAD0-42FE-9DBF-E9018C3C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2A003-B730-4650-BCE9-0A0A1DD6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2015105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预防接种门诊整体护理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预防接种门诊整体护理的核心理念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预防接种门诊的护理实践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预防接种门诊的护理质量管理和改进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预防接种门诊是专门提供预防接种服务的医疗机构，负责为公民提供安全、有效、便捷的预防接种服务。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预防接种门诊的主要功能包括疫苗接种、预防接种宣传教育、预防接种异常反应监测与处理等。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预防接种门诊的定义和功能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通过预防接种，可以有效地控制传染病的传播，保护广大人民群众的身体健康。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预防接种是提高人口素质的重要手段之一，能够降低儿童死亡率，促进儿童健康成长。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预防接种门诊的设立，能够减少社会医疗负担，促进社会经济的可持续发展。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预防接种门诊的重要性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预防接种门诊的历史可以追溯到20世纪初，自那时以来，预防接种技术不断发展，逐渐形成了完善的预防接种体系。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随着社会经济的发展和人民健康需求的提高，预防接种门诊将朝着更加专业化、规范化和人性化的方向发展。同时，随着科技的进步，新型疫苗和治疗手段也将不断涌现，为预防接种门诊的发展注入新的活力。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预防接种门诊的历史和发展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预防接种门诊整体护理的核心理念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以儿童为中心的护理理念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尊重儿童的权益和需求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在预防接种门诊整体护理中，应始终尊重儿童的权益和需求，以儿童的健康成长为首要考虑。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提供个性化护理服务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根据不同年龄段儿童的特点和需求，提供个性化的护理服务，以满足儿童的特殊需求。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关注儿童心理护理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除了身体健康的护理，还应关注儿童的心理护理，提供温馨、舒适的环境，减少儿童的紧张和焦虑。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传播正确的预防接种知识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向家长传播正确的预防接种知识，解答家长的疑虑和困惑，增强其对预防接种的信任。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培养儿童自我保护意识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通过健康教育，培养儿童的自我保护意识，使其了解预防接种的重要性和必要性。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提高家长对预防接种的认识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通过健康教育，提高家长对预防接种重要性的认识，使其能够积极配合接种工作。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健康教育在整体护理中的作用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与其他疫苗接种机构的协同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在多疫苗接种的地区，预防接种门诊应与其他疫苗接种机构协同工作，确保儿童能够及时、安全地接种疫苗。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与儿科、妇科等其他相关科室的合作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预防接种门诊应与儿科、妇科等其他相关科室建立良好的合作关系，共同为儿童的健康提供全面的服务。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与社区卫生服务的协同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预防接种门诊应与社区卫生服务紧密协同，共同开展健康教育、预防接种等公共卫生工作。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预防接种门诊与其他医疗服务的协同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预防接种门诊的护理实践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https://d.book118.com/006220151055010052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2024-09-18T15:41:51.580</cp:lastPrinted>
  <dcterms:created xsi:type="dcterms:W3CDTF">2024-09-18T07:41:51Z</dcterms:created>
  <dcterms:modified xsi:type="dcterms:W3CDTF">2024-09-18T07:41:53Z</dcterms:modified>
</cp:coreProperties>
</file>