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74ACFF-493F-493A-A07F-DBD98FE09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8DADA4-443C-4989-9EC3-5BA9BCFB5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4198EB-32B0-4B43-BB82-631FA1E98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0B5F80-DEF9-4912-8775-8B9E17608D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4D90E8-3413-4FE5-8145-AF86E5F915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5448B0-C827-496D-892E-55FC045A77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15313F-CDB9-4AC3-85F9-7DA1B8FC5D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B4A93D-D3FE-4A0C-9B17-A7945C87BE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C63D50-02E2-460A-9425-AEDD10B3E9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EB6021-1729-4665-BF85-2B3EDA6509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3D557D-A124-4B76-98D3-3C61B6E1C1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222143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手术麻醉相关痛觉传导通路的基础研究</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2024-01-28</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手术麻醉与痛觉传导通路概述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实验设计与方法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实验结果与分析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痛觉传导通路的分子机制研究</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手术麻醉相关痛觉传导通路在临床应用中的探讨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手术麻醉是临床医疗中不可或缺的环节，对于保障患者手术安全、减轻手术痛苦具有重要意义。</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痛觉传导通路是手术麻醉过程中的重要环节，对于手术麻醉的效果和患者术后恢复具有重要影响。</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目前，关于手术麻醉相关痛觉传导通路的研究尚不充分，需要进一步深入探究其机制和调控方法。</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国内外学者在手术麻醉相关痛觉传导通路方面已经开展了一定的研究工作，取得了一些重要进展。</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目前，研究主要集中在痛觉传导通路的分子机制、细胞机制和神经环路机制等方面。</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3191" b="3191"/>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未来，随着研究技术的不断发展和深入，手术麻醉相关痛觉传导通路的研究将更加精细化、系统化和个性化。</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本研究旨在深入探究手术麻醉相关痛觉传导通路的机制和调控方法，为临床手术麻醉提供更加精准、安全和有效的理论指导和实践依据。</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通过本研究，可以进一步揭示手术麻醉过程中痛觉传导通路的本质和规律，为手术麻醉药物的研发和应用提供新的思路和方向。</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同时，本研究还可以为相关领域的研究提供借鉴和参考，推动手术麻醉学科的发展和进步。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手术麻醉与痛觉传导通路概述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手术麻醉是指通过药物或其他方法使患者在手术过程中暂时失去痛觉和意识，以确保手术的顺利进行。</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根据麻醉方法和药物的不同，手术麻醉可分为局部麻醉、区域麻醉和全身麻醉三类。</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手术麻醉的定义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手术麻醉的分类</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手术麻醉的定义和分类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痛觉传导通路的组成和功能</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痛觉传导通路的组成</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痛觉传导通路主要由感受器、传入神经、脊髓和大脑皮层等部分组成。</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痛觉传导通路的功能</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痛觉传导通路的主要功能是传递和感知疼痛刺激，保护机体免受伤害性刺激的损害。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抑制痛觉传导</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手术麻醉药物可作用于痛觉传导通路的多个环节，抑制痛觉信号的传递和处理，从而减轻或消除患者的疼痛感受。</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改变神经递质释放</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手术麻醉药物可影响神经递质的释放和再摄取，改变突触传递的效能，进一步影响痛觉信号的传递和处理。</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影响离子通道功能</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手术麻醉药物可作用于离子通道，改变神经元的兴奋性和传导性，从而影响痛觉信号的传递和处理。</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调节炎症反应</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手术麻醉药物可抑制炎症反应，减轻炎症对痛觉传导通路的影响，从而减轻患者的疼痛感受。</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手术麻醉对痛觉传导通路的影响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实验设计与方法</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5479" b="5479"/>
          <a:stretch>
            <a:fillRect/>
          </a:stretch>
        </p:blipFill>
        <p:spPr>
          <a:xfrm>
            <a:off x="6099052" y="1665911"/>
            <a:ext cx="5058969"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选用健康成年雄性Sprague-Dawley大鼠，体重250-300g，饲养于温度22±2℃、湿度50±10%的环境中，自由摄食饮水。</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将大鼠随机分为4组，每组10只。分别为对照组（C组）、假手术组（S组）、手术组（O组）和手术+麻醉组（A组）。</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实验动物</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分组</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实验动物和分组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麻醉方法</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A组大鼠在手术前接受腹腔注射1%戊巴比妥钠（40mg/kg）进行麻醉，其余组别大鼠不进行麻醉处理。</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手术操作</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O组和A组大鼠在麻醉或未麻醉状态下接受腹部手术，切开腹壁并暴露内脏器官，不进行任何实质性操作，然后缝合切口。S组大鼠仅切开腹壁并立即缝合，不暴露内脏器官。C组大鼠不进行任何手术操作。</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痛觉行为学测试</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在手术前、手术后即刻、手术后1天、3天、7天和14天，对各组大鼠进行痛觉行为学测试，包括热板法、机械刺激法和冷刺激法，记录各组大鼠的痛阈值。</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实验方法和步骤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https://d.book118.com/006222143040010045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2024-09-13T22:05:34.845</cp:lastPrinted>
  <dcterms:created xsi:type="dcterms:W3CDTF">2024-09-13T14:05:34Z</dcterms:created>
  <dcterms:modified xsi:type="dcterms:W3CDTF">2024-09-13T14:05:36Z</dcterms:modified>
</cp:coreProperties>
</file>