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08730-8534-4E6C-BE4D-3A90AF92F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44E3B-75BE-44C3-B727-9C89EB9A5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470A8-0D5D-4467-9BAC-3F2532B46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46739-7E5B-46E0-AD03-FF1B1B98C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CA539A-A165-4D77-9DDC-1FBB56268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A7070-509E-4799-8D14-B3AB4D9B9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06CD83-B082-41DB-AE89-5AF976CA0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A86DE-C347-4190-8668-9645546A6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96594-1152-4D8A-AB2D-1ABD56800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14772-3591-4172-A299-CDA799F61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37D23-307C-48BE-A3F7-776CE147C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2303403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小学四年级安全工作总结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本学期安全工作回顾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家庭安全教育情况总结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网络安全教育总结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下一步安全工作计划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小学四年级学生正处于身心发展的关键时期，保障他们的安全是学校工作的重中之重。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保障学生安全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落实相关政策法规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回应家长关切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国家和地方教育部门对校园安全有明确的政策法规要求，学校需要认真贯彻落实。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家长对孩子的安全问题高度关注，学校需要加强与家长的沟通和合作，共同保障学生的安全。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包括校园内的治安、消防、食品卫生等方面的安全工作。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学校开展的安全教育课程和活动，以及学生的安全意识和技能培养。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学生安全教育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学校与家长在保障学生安全方面的合作和沟通情况。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本学期安全工作回顾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本学期按照学校要求，每周定期开展安全教育课程，内容涵盖防火、防盗、防溺水、交通安全等方面。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安全课程实施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组织学生进行火灾逃生、地震避险等安全演练，提高学生应急自救能力。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安全演练进行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通过校园广播、宣传栏、安全教育视频等多种形式，向学生普及安全知识。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安全知识宣传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安全教育开展情况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安全制度执行情况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校园出入管理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严格执行校园出入登记制度，确保外来人员进出校园的安全可控。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安全巡查实施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定期对校园进行安全巡查，及时发现并排除安全隐患。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学生安全行为规范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加强对学生的安全行为规范教育，减少学生间的安全事故。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事故处理流程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学校按照应急预案及时处理安全事故，确保事故得到妥善处理，保障学生安全。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本学期发生的安全事故均有详细记录，包括事故时间、地点、涉及人员、处理结果等。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对每起安全事故进行深入分析，找出事故原因，提出改进措施，防止类似事故再次发生。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安全事故及处理情况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校园安全现状分析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校内消防设施齐全，定期检查维护，确保在紧急情况下能正常使用。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安全出口与疏散通道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各楼层安全出口标识清晰，疏散通道畅通无阻，符合安全要求。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校园围墙及门禁系统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围墙完整，无破损现象，门禁系统运作正常，进出人员登记严格。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458" r="13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校园安全设施情况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定期开展安全教育课程，包括防火、防震、防溺水等，提高学生安全意识和自救能力。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安全教育课程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组织学生进行安全演练，如火灾逃生、地震避险等，让学生在实践中掌握安全技能。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安全演练活动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鼓励家长参与学校安全教育，家校合作共同提高学生的安全意识。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家长参与安全教育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学生安全意识培养情况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学校周边餐饮店符合食品卫生标准，无“三无”食品销售现象，保障学生饮食安全。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学校周边交通秩序良好，学生上下学期间有交警指挥交通，确保学生安全过马路。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学校与周边派出所保持密切联系，定期巡逻排查安全隐患，确保校园周边治安稳定。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校园周边安全环境分析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https://d.book118.com/006223034030010050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2024-09-15T07:48:31.089</cp:lastPrinted>
  <dcterms:created xsi:type="dcterms:W3CDTF">2024-09-14T23:48:31Z</dcterms:created>
  <dcterms:modified xsi:type="dcterms:W3CDTF">2024-09-14T23:48:33Z</dcterms:modified>
</cp:coreProperties>
</file>