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DAFC72-0448-4BA6-8474-396C7F69D2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3C15A5-A3DA-4FF1-A811-D87A011032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5B464A-7121-4CBC-9DE4-847B67DFF5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AD2E93-F93A-4658-BCBB-53295276FE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42592C-68C7-4DB2-9278-79BCEBED5A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27C805-EDEB-4C5A-87B1-E6E33CD519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59C436-39A8-4DBB-B336-008BF20A36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34BC30-7D7A-4F24-B7EC-C5A92C8404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F8C826-E330-43BF-8BBD-940C74FE18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127C92-AC5C-4E06-AFE8-AFF59C44B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26162D-504E-4106-9013-2E7A091345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224055113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独具匠心小说人物形象塑造的个人风格</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2024-02-04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人物形象塑造概述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作家个人风格形成因素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独具匠心小说人物形象类型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作家个人风格在人物形象中的体现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案例分析：独具匠心小说人物形象塑造实例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读者接受与市场反馈</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人物形象塑造概述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0411" r="1041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214" b="521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人物在小说中的重要性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人物是小说的核心</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人物是小说三要素之一，是故事情节的推动者和表现者，承载着作者的创作意图和主题思想。</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塑造生动的人物形象</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生动的人物形象能够增强读者的阅读体验，使读者更加深入地理解和感受故事。</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人物与情节的互动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人物的行为和决策推动着情节的发展，而情节的变化又影响着人物的性格和命运。</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92" r="162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独具匠心的人物形象往往具有多面性，性格复杂且立体，既有优点也有缺点，更加贴近现实。</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立体化的人物性格</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作家通过描绘人物独特的外貌特征和言行举止，使人物形象更加鲜明，给读者留下深刻印象。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独特的人物外貌与言行举止</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作家深入挖掘人物的内心世界，展现人物的情感、思想和价值观，使读者更加深入地了解人物。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深刻的人物内心世界</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独具匠心的人物形象特点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不同作家具有不同的创作风格和审美倾向，这些因素都会影响作家在塑造人物形象时的选择和表现。</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作家风格影响人物形象塑造</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人物形象是作家创作风格的重要体现之一，读者可以通过人物形象感受到作家的独特魅力和创作特点。</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人物形象体现作家风格</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作家在创作过程中与笔下的人物建立起一种互动关系，通过不断地塑造和调整使人物形象更加符合自己的创作意图和审美标准。</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作家与人物的互动关系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作家个人风格与人物形象关系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作家个人风格形成因素</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每位作家的生活经历都独一无二，这些经历为他们的创作提供了丰富的素材和独特的视角。</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独特的生活经历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875" r="14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深刻的情感体验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对人性的洞察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958" r="139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作家在生活中的喜怒哀乐、爱恨情仇等情感体验，都会影响到他们笔下人物形象的塑造。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通过对人性的深入观察和思考，作家能够更准确地刻画出人物的性格特点和内心世界。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生活经历与情感体验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对文学传统的继承与创新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作家在塑造人物形象时，既会借鉴文学传统中的经典元素，也会进行大胆的创新和尝试。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不同的文化背景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作家所处的文化背景会对他们的创作产生深远影响，包括价值观、思维方式、审美标准等。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独特的审美倾向</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每位作家都有自己的审美偏好和追求，这些倾向会体现在他们塑造人物形象时的风格差异上。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文化背景与审美倾向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独特的艺术追求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每位作家都有自己的艺术追求和目标，这些追求会体现在他们笔下人物形象的独特性上。</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对人物性格与命运的关注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作家在塑造人物形象时，往往会对人物的性格特点和命运走向进行深入挖掘和探讨，从而揭示出人性的复杂性和多样性。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明确的创作理念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作家在创作过程中，通常会有自己的创作理念和原则，这些理念会指导他们如何塑造人物形象。</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创作理念与艺术追求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独具匠心小说人物形象类型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英雄式人物通常具备超凡的勇气和决心，面对困境和挑战时能够挺身而出，勇往直前。</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875" r="168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6667" b="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勇敢无畏</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这类人物往往拥有卓越的智慧和判断力，能够在关键时刻做出正确的决策，引领故事走向胜利。</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智慧过人</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英雄式人物通常具备崇高的道德品质和牺牲精神，他们的行为举止成为其他角色的楷模和榜样。</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品德高尚</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英雄式人物形象塑造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反派式人物通常具备邪恶的性格和狡诈的手段，他们不择手段地追求个人利益，对他人造成威胁和伤害。</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邪恶狡诈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这类人物内心往往存在严重的扭曲和缺陷，导致他们产生极端的行为和思想，成为故事中的负面角色。</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内心扭曲</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542" r="16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反派式人物通常具备强大的力量和能力，这使得他们更加危险和具有挑战性，成为英雄式人物的劲敌。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力量强大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反派式人物形象塑造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情感丰富</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这类人物往往有着丰富的情感世界和内心体验，他们的喜怒哀乐成为故事中的感人瞬间。</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真实可信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平凡式人物通常具备真实可信的性格和经历，他们的行为和思想更加贴近现实生活中的普通人。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成长变化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平凡式人物在故事中经历成长和变化，通过不断努力和奋斗实现自我价值，成为故事中的励志典范。</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5417" r="1541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417" r="1641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平凡式人物形象塑造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https://d.book118.com/006224055113010052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2024-09-18T20:58:09.946</cp:lastPrinted>
  <dcterms:created xsi:type="dcterms:W3CDTF">2024-09-18T12:58:09Z</dcterms:created>
  <dcterms:modified xsi:type="dcterms:W3CDTF">2024-09-18T12:58:12Z</dcterms:modified>
</cp:coreProperties>
</file>