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3401-C5AA-46FA-AC7D-4BE247E0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E9FC-AF6C-46A7-823C-DFC5F749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08001-F200-4297-AB2E-236C3F3A8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0F7E4-97B8-4F80-BB1E-039FB3F6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80A79-4047-403D-86DC-6CDCCB28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E026D-6046-4423-B5DB-47EAE0A1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17EEC-864F-4F30-A8D4-8E96F8BB5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B6532-BE7C-4B57-A5B4-59DE4CF5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C79EA-B875-4FC0-9601-B3CD3B32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C4FBA-F8F2-4F96-932C-51A0517B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51F23-738F-45AA-B829-E22026AA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24225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沟通协调与团队合作部门鱼骨图KPI设计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部门现状与目标分析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鱼骨图分析法介绍及应用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KPI设计原则与方法论述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沟通协调类KPI设计实践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团队合作类KPI设计实践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部门现状与目标分析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目前部门内部沟通主要依赖电子邮件和即时通讯工具，定期会议较少。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协作能力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团队成员具备一定的协作意识，但跨部门协作较少，整体协作效率有待提高。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部门内部信息共享程度较高，但对外信息传递不够及时和准确。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沟通协调与团队合作现状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91" b="104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由于沟通方式单一，缺乏面对面交流，导致信息传递不及时、不准确。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团队成员缺乏跨部门协作经验，导致资源无法充分利用，影响工作效率。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部门内部对目标理解存在差异，导致工作方向不一致，难以形成合力。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建立有效的沟通机制，确保信息在部门内部及时、准确传递。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促进团队成员之间的协作，提高整体工作效率和创新能力。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实现目标一致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明确部门目标，确保团队成员对目标的理解和认同，形成共同奋斗的氛围。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目标管理与激励机制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设定明确的部门目标和个人绩效指标，建立激励机制，确保团队成员的工作积极性和投入度。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建立定期会议、信息共享平台等多元化的沟通方式，提高沟通效率。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通过培训、团队建设活动等方式提高团队成员的协作意识和能力。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鱼骨图分析法介绍及应用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鱼骨图分析法是一种通过图形化方式展示问题原因和结果的方法，以鱼骨形状表示问题或目标，鱼刺表示导致问题或影响目标的各种因素。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能够直观地展示问题全貌，帮助团队快速定位问题根源，提高决策效率和准确性。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鱼骨图分析法原理及优势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通过鱼骨图明确团队沟通协作的目标，如提高沟通效率、减少误解等。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分析影响团队沟通协作的各种因素，如沟通方式、个人习惯、文化背景等，并将其作为鱼骨图的鱼刺。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针对分析出的原因，制定相应的改进措施，如制定沟通规范、提供沟通技巧培训等。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在沟通协调与团队合作中应用鱼骨图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列出可能的原因或影响因素；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明确问题或目标；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绘制鱼骨图步骤与注意事项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812" r="3181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按照相互关联性将原因分类、分组；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绘制鱼骨图，将问题或目标放在鱼头位置，各类原因按重要程度从左至右排列在鱼刺上；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对鱼骨图进行评审和优化。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绘制鱼骨图步骤与注意事项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确保鱼骨图的简洁明了，避免过于复杂；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在绘制过程中要保持开放心态，充分听取团队成员的意见；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及时更新和优化鱼骨图，以适应团队发展和变化。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绘制鱼骨图步骤与注意事项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实例展示：某部门鱼骨图分析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制定多元化的沟通方式，如定期会议、电子邮件、即时通讯等；加强团队建设活动，增强团队凝聚力；提供跨文化沟通技巧培训，提高团队成员的跨文化沟通能力。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某部门内部沟通不畅，导致工作效率低下。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通过鱼骨图分析法发现，影响该部门沟通的主要因素包括沟通方式单一、缺乏信任、文化背景差异等。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KPI设计原则与方法论述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KPI设计应以组织目标为导向，确保个人和团队绩效与组织战略保持一致。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KPI应具备可衡量性，确保绩效结果可量化、可评估。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KPI应设定具有挑战性的目标，激发员工潜力，提升团队整体绩效。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KPI应提供及时反馈机制，帮助员工了解自身绩效表现，及时调整工作策略。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KPI设计原则及重要性阐述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https://d.book118.com/006224225005010045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2024-09-13T16:49:34.308</cp:lastPrinted>
  <dcterms:created xsi:type="dcterms:W3CDTF">2024-09-13T08:49:34Z</dcterms:created>
  <dcterms:modified xsi:type="dcterms:W3CDTF">2024-09-13T08:49:36Z</dcterms:modified>
</cp:coreProperties>
</file>