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EAD1B-B6DD-4DD6-8506-24E14F80C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DDCE0-6B0E-4828-85CA-9BBCFBC3B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37ED4-19DB-4172-9745-F3A61739F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5CFBA-E639-49DB-BD33-3980AE02A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795123-6DC5-429E-9B4A-BAF9018CD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8A605D-5083-4BA9-A80F-EDB4F07A4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1E8EE8-4583-4AD7-8094-77710274A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1174B-69AC-4D46-AE12-395EDE17C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48B7F0-DDB3-437E-808F-6F4B234BF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BC7FB-6516-47EF-9985-E80656AD0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4D421-C640-4800-BC3F-C7A9A29F5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22423222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2024平台发展趋势白皮书：从增长阵地到经营生态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2024年平台发展趋势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从增长阵地到经营生态的转变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平台经济成为新常态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平台经济逐渐成为全球经济发展的新常态，对各行各业产生了深远影响。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平台竞争加剧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面对激烈的市场竞争，平台需要不断创新和优化，以保持竞争优势。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互联网平台的快速发展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随着互联网技术的不断进步，各类平台如雨后春笋般涌现，为用户提供了丰富的在线服务和体验。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分析平台发展趋势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通过对当前市场环境、技术发展、用户需求等方面的分析，预测未来平台的发展趋势。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探讨平台经营策略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研究如何制定有效的经营策略，提升平台的核心竞争力，实现可持续发展。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提供决策参考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为平台管理者和相关行业提供决策参考，帮助其更好地应对市场变化和竞争挑战。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平台经济定义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平台经济是指通过互联网平台连接供需双方，以实现资源的高效配置和价值的最大化。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平台经济特点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具有网络效应、数据驱动、智能匹配等特点，能够降低交易成本，提高市场效率。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平台经济价值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通过优化资源配置，促进创新创业，推动产业升级和经济发展。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平台经济概述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随着互联网技术的快速发展，平台经济规模不断扩大，涉及领域越来越广。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平台规模不断扩大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随着市场的竞争加剧，平台企业需要不断创新以保持竞争优势。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竞争格局日益激烈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政府对平台经济的监管逐步加强，推动平台企业规范发展。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监管政策逐步完善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当前平台发展情况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2024年平台发展趋势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用户规模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平台规模持续扩大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随着互联网的普及和用户需求的多样化，平台用户规模将持续增长，覆盖更广泛的人群。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平台将不断拓展业务范围，覆盖更多领域，提供更全面的服务。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平台将通过竞争和合作占据更多市场份额，成为行业内的领导者。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平台将不断引入新技术，如人工智能、大数据、云计算等，提升服务质量和用户体验。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技术升级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平台将不断进行技术升级和迭代，以满足用户需求和应对市场变化。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创新生态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平台将与各类创新主体合作，共同打造开放、协同、包容的创新生态。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技术创新推动平台发展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平台将加强与各类产业的合作，实现跨界融合和创新，为用户提供更丰富的产品和服务。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平台将关注生态伙伴的利益，实现互利共赢，共同推动产业发展和升级。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生态共赢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平台将加强对生态的管理和治理，保障生态的健康和可持续发展。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生态治理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平台生态化趋势明显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从增长阵地到经营生态的转变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https://d.book118.com/006224232225010033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2024-09-02T15:59:31.559</cp:lastPrinted>
  <dcterms:created xsi:type="dcterms:W3CDTF">2024-09-02T07:59:31Z</dcterms:created>
  <dcterms:modified xsi:type="dcterms:W3CDTF">2024-09-02T07:59:33Z</dcterms:modified>
</cp:coreProperties>
</file>