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6682-0FDB-49BA-94B7-69F26F2C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FA56F-4316-422F-8B48-E820F85B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1E86F-DE0A-4011-8432-CCE0CDDE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30E65-EB87-4EDA-A3FE-A1D2240D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03D5F-1ADC-49E1-BB33-4024AFC6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C3A56-6EEB-47F2-9D0C-2750AA39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9A814-7CFE-4A86-83A5-D0F13CEF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1609B-2EC3-4096-BCC4-22FD97A2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E80D2-1138-4119-B000-A9E1C158D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56B38-84D7-41D6-8B68-B17CE3BA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000D3-BD26-4C5B-B9E0-8EFE4508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3000412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触动市场的营销创新之道\n## 1. 市场营销创新的背景与意义\n### 1.1 市场竞争加剧与消费者需求多样化\n### 1.2 营销创新对于企业发展的重要性\n### 1.3 触动市场与品牌价值的提升\n## 2. 洞察消费者心理与行为\n### 2.1 消费者心理特征与需求分析\n### 2.2 消费者行为模式与购买决策过程\n### 2.3 数据挖掘与消费者画像构建\n## 3. 营销策略的创新与实践\n### 3.1 产品策略的创新与优化\n### 3.2 价格策略的创新与实施\n### 3.3 渠道策略的创新与拓展\n## 4. 营销传播的创新与整合\n### 4.1 传统媒体与数字媒体的融合传播\n### 4.2 内容营销与互动营销的创新发展\n### 4.3 社会化媒体与口碑营销的整合运用\n## 5. 营销技术的创新与应用\n### 5.1 人工智能与大数据在营销中的应用\n### 5.2 虚拟现实与增强现实技术的营销创新\n### 5.3 营销自动化与数据分析技术的应用\n## 6. 企业文化与团队建设\n### 6.1 企业文化对营销创新的影响与促进\n### 6.2 营销团队建设与激励机制\n### 6.3 培养创新型营销人才与团队协作\n## 7. 案例分析与实践经验分享\n### 7.1 成功的营销创新案例解析\n### 7.2 营销创新的实践与挑战\n### 7.3 企业如何持续进行营销创新与发展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触动市场的营销创新之道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市场营销创新的背景与意义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市场竞争日益激烈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产品同质化现象严重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价格战成为竞争常态</a:t>
                </a:r>
                <a:endParaRPr/>
              </a:p>
            </p:txBody>
          </p:sp>
          <p:sp>
            <p:nvSpPr>
              <p:cNvPr id="2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消费者需求多样化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消费者需求层次不断提高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消费者需求个性化趋势明显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消费者对品牌的忠诚度降低</a:t>
                </a:r>
                <a:endParaRPr/>
              </a:p>
            </p:txBody>
          </p:sp>
          <p:sp>
            <p:nvSpPr>
              <p:cNvPr id="2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企业面临的挑战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吸引和留住潜在客户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塑造独特的品牌形象</a:t>
                </a:r>
                <a:endParaRPr/>
              </a:p>
            </p:txBody>
          </p:sp>
          <p:sp>
            <p:nvSpPr>
              <p:cNvPr id="2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市场竞争加剧与消费者需求多样化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30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突破同质化竞争困境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塑造差异化竞争优势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提高市场份额和利润空间</a:t>
                </a:r>
                <a:endParaRPr/>
              </a:p>
            </p:txBody>
          </p:sp>
        </p:grpSp>
        <p:grpSp>
          <p:nvGrpSpPr>
            <p:cNvPr id="30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适应市场变化</a:t>
                </a:r>
                <a:endParaRPr/>
              </a:p>
            </p:txBody>
          </p:sp>
          <p:sp>
            <p:nvSpPr>
              <p:cNvPr id="3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把握市场趋势和消费者需求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快速响应市场变化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实现可持续发展</a:t>
                </a:r>
                <a:endParaRPr/>
              </a:p>
            </p:txBody>
          </p:sp>
        </p:grpSp>
        <p:grpSp>
          <p:nvGrpSpPr>
            <p:cNvPr id="31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提升品牌价值</a:t>
                </a:r>
                <a:endParaRPr/>
              </a:p>
            </p:txBody>
          </p:sp>
          <p:sp>
            <p:nvSpPr>
              <p:cNvPr id="31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增强品牌认知度和美誉度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提高消费者忠诚度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塑造良好的企业形象</a:t>
                </a:r>
                <a:endParaRPr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营销创新对于企业发展的重要性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触动市场的含义</a:t>
                </a:r>
                <a:endParaRPr/>
              </a:p>
            </p:txBody>
          </p:sp>
          <p:sp>
            <p:nvSpPr>
              <p:cNvPr id="3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激发消费者情感共鸣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创造独特的品牌体验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引发消费者购买行为</a:t>
                </a:r>
                <a:endParaRPr/>
              </a:p>
            </p:txBody>
          </p:sp>
        </p:grpSp>
        <p:grpSp>
          <p:nvGrpSpPr>
            <p:cNvPr id="32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提升品牌价值的方法</a:t>
                </a:r>
                <a:endParaRPr/>
              </a:p>
            </p:txBody>
          </p:sp>
          <p:sp>
            <p:nvSpPr>
              <p:cNvPr id="3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创新产品设计和营销策略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增强消费者忠诚度和口碑传播</a:t>
                </a:r>
                <a:endParaRPr/>
              </a:p>
            </p:txBody>
          </p:sp>
        </p:grpSp>
        <p:grpSp>
          <p:nvGrpSpPr>
            <p:cNvPr id="32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触动市场与品牌价值的关系</a:t>
                </a:r>
                <a:endParaRPr/>
              </a:p>
            </p:txBody>
          </p:sp>
          <p:sp>
            <p:nvSpPr>
              <p:cNvPr id="3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触动市场有助于提升品牌价值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品牌价值提升有助于触动市场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二者相辅相成，共同推动企业发展</a:t>
                </a:r>
                <a:endParaRPr/>
              </a:p>
            </p:txBody>
          </p:sp>
        </p:grpSp>
      </p:grpSp>
      <p:pic>
        <p:nvPicPr>
          <p:cNvPr id="32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3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触动市场与品牌价值的提升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洞察消费者心理与行为</a:t>
            </a:r>
            <a:endParaRPr/>
          </a:p>
        </p:txBody>
      </p:sp>
      <p:sp>
        <p:nvSpPr>
          <p:cNvPr id="3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消费者心理特征</a:t>
                </a:r>
                <a:endParaRPr/>
              </a:p>
            </p:txBody>
          </p:sp>
          <p:sp>
            <p:nvSpPr>
              <p:cNvPr id="3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消费者需求层次理论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消费者心理过程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消费者个性心理特征</a:t>
                </a:r>
                <a:endParaRPr/>
              </a:p>
            </p:txBody>
          </p:sp>
        </p:grpSp>
        <p:grpSp>
          <p:nvGrpSpPr>
            <p:cNvPr id="3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消费者需求分析</a:t>
                </a:r>
                <a:endParaRPr/>
              </a:p>
            </p:txBody>
          </p:sp>
          <p:sp>
            <p:nvSpPr>
              <p:cNvPr id="3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消费者需求满足程度</a:t>
                </a:r>
                <a:endParaRPr/>
              </a:p>
            </p:txBody>
          </p:sp>
        </p:grpSp>
        <p:grpSp>
          <p:nvGrpSpPr>
            <p:cNvPr id="3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针对消费者心理特征的营销策略</a:t>
                </a:r>
                <a:endParaRPr/>
              </a:p>
            </p:txBody>
          </p:sp>
          <p:sp>
            <p:nvSpPr>
              <p:cNvPr id="3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精准定位目标市场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制定有针对性的营销策略</a:t>
                </a:r>
                <a:endParaRPr/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消费者心理特征与需求分析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消费者行为影响因素</a:t>
                </a:r>
                <a:endParaRPr/>
              </a:p>
            </p:txBody>
          </p:sp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消费者行为模式</a:t>
                </a:r>
                <a:endParaRPr/>
              </a:p>
            </p:txBody>
          </p:sp>
        </p:grpSp>
        <p:grpSp>
          <p:nvGrpSpPr>
            <p:cNvPr id="3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需求识别与信息搜索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评估与选择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购买与后购行为</a:t>
                </a:r>
                <a:endParaRPr/>
              </a:p>
            </p:txBody>
          </p:sp>
          <p:sp>
            <p:nvSpPr>
              <p:cNvPr id="3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购买决策过程</a:t>
                </a:r>
                <a:endParaRPr/>
              </a:p>
            </p:txBody>
          </p:sp>
          <p:sp>
            <p:nvSpPr>
              <p:cNvPr id="3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提供有价值的信息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优化购买体验</a:t>
                </a:r>
                <a:endParaRPr/>
              </a:p>
            </p:txBody>
          </p:sp>
          <p:sp>
            <p:nvSpPr>
              <p:cNvPr id="3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针对消费者行为模式的营销策略</a:t>
                </a:r>
                <a:endParaRPr/>
              </a:p>
            </p:txBody>
          </p:sp>
          <p:sp>
            <p:nvSpPr>
              <p:cNvPr id="3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消费者行为模式与购买决策过程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" r="-2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6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数据挖掘应用</a:t>
                </a:r>
                <a:endParaRPr/>
              </a:p>
            </p:txBody>
          </p:sp>
          <p:sp>
            <p:nvSpPr>
              <p:cNvPr id="37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消费者画像构建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消费者消费行为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消费者心理特征</a:t>
                </a:r>
                <a:endParaRPr/>
              </a:p>
            </p:txBody>
          </p:sp>
          <p:sp>
            <p:nvSpPr>
              <p:cNvPr id="37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数据挖掘在消费者画像构建中的应用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数据挖掘有助于深入了解消费者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消费者画像有助于制定精准营销策略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数据挖掘与消费者画像相辅相成，共同推动企业发展</a:t>
                </a:r>
                <a:endParaRPr/>
              </a:p>
            </p:txBody>
          </p:sp>
          <p:sp>
            <p:nvSpPr>
              <p:cNvPr id="37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数据挖掘与消费者画像构建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营销策略的创新与实践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产品策略创新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产品差异化策略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产品组合策略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产品生命周期策略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产品策略优化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优化产品设计和包装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提升产品附加价值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694" r="726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产品策略创新与实践的案例分析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Apple的产品策略创新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Zara的快时尚策略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小米的产品策略优化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产品策略的创新与优化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动态定价策略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捆绑定价策略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差异化定价策略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价格策略创新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制定合理的价格策略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监控竞争对手价格动态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调整价格策略以适应市场变化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价格策略实施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Amazon的动态定价策略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McDonald's的捆绑定价策略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Tesla的差异化定价策略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价格策略创新与实践的案例分析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" r="-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价格策略的创新与实施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线上线下融合渠道策略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社交媒体营销渠道策略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O2O渠道策略</a:t>
                </a:r>
                <a:endParaRPr/>
              </a:p>
            </p:txBody>
          </p:sp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渠道策略创新</a:t>
                </a:r>
                <a:endParaRPr/>
              </a:p>
            </p:txBody>
          </p:sp>
        </p:grpSp>
        <p:grpSp>
          <p:nvGrpSpPr>
            <p:cNvPr id="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拓展线上渠道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拓展线下渠道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拓展多元化渠道</a:t>
                </a:r>
                <a:endParaRPr/>
              </a:p>
            </p:txBody>
          </p:sp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渠道策略拓展</a:t>
                </a:r>
                <a:endParaRPr/>
              </a:p>
            </p:txBody>
          </p:sp>
        </p:grpSp>
        <p:grpSp>
          <p:nvGrpSpPr>
            <p:cNvPr id="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阿里巴巴的线上线下融合渠道策略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Facebook的社交媒体营销渠道策略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优步的O2O渠道策略</a:t>
                </a:r>
                <a:endParaRPr/>
              </a:p>
            </p:txBody>
          </p:sp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渠道策略创新与实践的案例分析</a:t>
                </a:r>
                <a:endParaRPr/>
              </a:p>
            </p:txBody>
          </p:sp>
        </p:grpSp>
      </p:grpSp>
      <p:pic>
        <p:nvPicPr>
          <p:cNvPr id="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渠道策略的创新与拓展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营销传播的创新与整合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传统媒体传播</a:t>
                </a:r>
                <a:endParaRPr/>
              </a:p>
            </p:txBody>
          </p:sp>
          <p:sp>
            <p:nvSpPr>
              <p:cNvPr id="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传统媒体传播优势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传统媒体传播挑战</a:t>
                </a:r>
                <a:endParaRPr/>
              </a:p>
            </p:txBody>
          </p:sp>
        </p:grpSp>
        <p:grpSp>
          <p:nvGrpSpPr>
            <p:cNvPr id="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数字媒体传播</a:t>
                </a:r>
                <a:endParaRPr/>
              </a:p>
            </p:txBody>
          </p:sp>
          <p:sp>
            <p:nvSpPr>
              <p:cNvPr id="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数字媒体传播优势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数字媒体传播挑战</a:t>
                </a:r>
                <a:endParaRPr/>
              </a:p>
            </p:txBody>
          </p:sp>
        </p:grpSp>
        <p:grpSp>
          <p:nvGrpSpPr>
            <p:cNvPr id="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传统媒体与数字媒体融合传播的策略</a:t>
                </a:r>
                <a:endParaRPr/>
              </a:p>
            </p:txBody>
          </p:sp>
          <p:sp>
            <p:nvSpPr>
              <p:cNvPr id="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整合传统媒体与数字媒体资源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制定针对性的传播策略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监控传播效果，优化传播策略</a:t>
                </a:r>
                <a:endParaRPr/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传统媒体与数字媒体的融合传播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https://d.book118.com/006230004121010052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触动市场的营销创新之道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2024-09-18T22:09:45.895</cp:lastPrinted>
  <dcterms:created xsi:type="dcterms:W3CDTF">2024-09-18T14:09:45Z</dcterms:created>
  <dcterms:modified xsi:type="dcterms:W3CDTF">2024-09-18T14:09:47Z</dcterms:modified>
</cp:coreProperties>
</file>