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9090-DDB8-49A1-B14B-417C7694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9E260-911A-4CA6-AA6F-F4695A05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223F0-BF64-4679-8C30-1B71BB9FC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BB883-2452-417A-B221-1DDDE95C7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FED5F-B969-450D-9F50-442C3D82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C4DBF-6CC7-418E-B141-BF56ABEF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A4F42-25EA-467C-BF36-89792739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FBEA0-BBFA-4452-B053-C6355647C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DB663-BEE3-465C-AB47-F7819296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288AC-A0DE-4475-986C-B4F03754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A4C6F-CE84-4BC2-B30A-DE08C670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chemeClr val="accent1">
            <a:alpha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8F677DA9-1802-5DE7-26AF-D1DD8566B4A6}"/>
              </a:ext>
            </a:extLst>
          </p:cNvPr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4404D75-43C4-6B02-FE2F-A752581CCC51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custGeom>
              <a:gdLst>
                <a:gd name="connsiteX0" fmla="*/ 0 w 12192000"/>
                <a:gd name="connsiteY0" fmla="*/ 0 h 6858000"/>
                <a:gd name="connsiteX1" fmla="*/ 12192000 w 12192000"/>
                <a:gd name="connsiteY1" fmla="*/ 0 h 6858000"/>
                <a:gd name="connsiteX2" fmla="*/ 12192000 w 12192000"/>
                <a:gd name="connsiteY2" fmla="*/ 6858000 h 6858000"/>
                <a:gd name="connsiteX3" fmla="*/ 2808577 w 12192000"/>
                <a:gd name="connsiteY3" fmla="*/ 6858000 h 6858000"/>
                <a:gd name="connsiteX4" fmla="*/ 93302 w 12192000"/>
                <a:gd name="connsiteY4" fmla="*/ 5241937 h 6858000"/>
                <a:gd name="connsiteX5" fmla="*/ 0 w 12192000"/>
                <a:gd name="connsiteY5" fmla="*/ 5048253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2808577" y="6858000"/>
                  </a:lnTo>
                  <a:cubicBezTo>
                    <a:pt x="1636085" y="6858000"/>
                    <a:pt x="616218" y="6204537"/>
                    <a:pt x="93302" y="5241937"/>
                  </a:cubicBezTo>
                  <a:lnTo>
                    <a:pt x="0" y="504825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183521EF-3220-475F-BF81-115E864E98D8}"/>
                </a:ext>
              </a:extLst>
            </p:cNvPr>
            <p:cNvGrpSpPr/>
            <p:nvPr/>
          </p:nvGrpSpPr>
          <p:grpSpPr>
            <a:xfrm>
              <a:off x="1" y="1"/>
              <a:ext cx="11720958" cy="6650383"/>
              <a:chOff x="1" y="1"/>
              <a:chExt cx="11720958" cy="6650383"/>
            </a:xfrm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F13827A2-857E-9892-35FE-29A29C3EF106}"/>
                  </a:ext>
                </a:extLst>
              </p:cNvPr>
              <p:cNvSpPr/>
              <p:nvPr/>
            </p:nvSpPr>
            <p:spPr>
              <a:xfrm>
                <a:off x="1" y="1"/>
                <a:ext cx="667657" cy="638629"/>
              </a:xfrm>
              <a:custGeom>
                <a:gdLst>
                  <a:gd name="connsiteX0" fmla="*/ 0 w 667657"/>
                  <a:gd name="connsiteY0" fmla="*/ 0 h 638629"/>
                  <a:gd name="connsiteX1" fmla="*/ 667657 w 667657"/>
                  <a:gd name="connsiteY1" fmla="*/ 0 h 638629"/>
                  <a:gd name="connsiteX2" fmla="*/ 667657 w 667657"/>
                  <a:gd name="connsiteY2" fmla="*/ 366198 h 638629"/>
                  <a:gd name="connsiteX3" fmla="*/ 395226 w 667657"/>
                  <a:gd name="connsiteY3" fmla="*/ 638629 h 638629"/>
                  <a:gd name="connsiteX4" fmla="*/ 0 w 667657"/>
                  <a:gd name="connsiteY4" fmla="*/ 638629 h 6386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7657" h="638629">
                    <a:moveTo>
                      <a:pt x="0" y="0"/>
                    </a:moveTo>
                    <a:lnTo>
                      <a:pt x="667657" y="0"/>
                    </a:lnTo>
                    <a:lnTo>
                      <a:pt x="667657" y="366198"/>
                    </a:lnTo>
                    <a:cubicBezTo>
                      <a:pt x="667657" y="516657"/>
                      <a:pt x="545685" y="638629"/>
                      <a:pt x="395226" y="638629"/>
                    </a:cubicBezTo>
                    <a:lnTo>
                      <a:pt x="0" y="63862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E8A60C48-3021-F406-0DA3-FCAA89CB253E}"/>
                  </a:ext>
                </a:extLst>
              </p:cNvPr>
              <p:cNvGrpSpPr/>
              <p:nvPr/>
            </p:nvGrpSpPr>
            <p:grpSpPr>
              <a:xfrm>
                <a:off x="6644492" y="688213"/>
                <a:ext cx="5076467" cy="5962171"/>
                <a:chOff x="6644492" y="688213"/>
                <a:chExt cx="5076467" cy="5962171"/>
              </a:xfrm>
            </p:grpSpPr>
            <p:sp>
              <p:nvSpPr>
                <p:cNvPr id="21" name="Rectangle: Diagonal Corners Rounded 20">
                  <a:extLst>
                    <a:ext uri="{FF2B5EF4-FFF2-40B4-BE49-F238E27FC236}">
                      <a16:creationId xmlns:a16="http://schemas.microsoft.com/office/drawing/2014/main" id="{69F1663E-02AD-2FE0-9CAB-C08546DC19C6}"/>
                    </a:ext>
                  </a:extLst>
                </p:cNvPr>
                <p:cNvSpPr/>
                <p:nvPr/>
              </p:nvSpPr>
              <p:spPr>
                <a:xfrm>
                  <a:off x="7169102" y="688213"/>
                  <a:ext cx="4092581" cy="5754555"/>
                </a:xfrm>
                <a:prstGeom prst="round2DiagRect">
                  <a:avLst>
                    <a:gd name="adj1" fmla="val 44517"/>
                    <a:gd name="adj2" fmla="val 0"/>
                  </a:avLst>
                </a:prstGeom>
                <a:noFill/>
                <a:ln w="31750">
                  <a:solidFill>
                    <a:schemeClr val="tx1"/>
                  </a:solidFill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37" name="Rectangle: Diagonal Corners Rounded 36">
                  <a:extLst>
                    <a:ext uri="{FF2B5EF4-FFF2-40B4-BE49-F238E27FC236}">
                      <a16:creationId xmlns:a16="http://schemas.microsoft.com/office/drawing/2014/main" id="{D32F65B6-1AA3-8F20-CFD7-9853D0D93E09}"/>
                    </a:ext>
                  </a:extLst>
                </p:cNvPr>
                <p:cNvSpPr/>
                <p:nvPr/>
              </p:nvSpPr>
              <p:spPr>
                <a:xfrm>
                  <a:off x="6644492" y="4866283"/>
                  <a:ext cx="798286" cy="798286"/>
                </a:xfrm>
                <a:prstGeom prst="round2DiagRect">
                  <a:avLst>
                    <a:gd name="adj1" fmla="val 34127"/>
                    <a:gd name="adj2" fmla="val 0"/>
                  </a:avLst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43" name="Rectangle: Diagonal Corners Rounded 42">
                  <a:extLst>
                    <a:ext uri="{FF2B5EF4-FFF2-40B4-BE49-F238E27FC236}">
                      <a16:creationId xmlns:a16="http://schemas.microsoft.com/office/drawing/2014/main" id="{A32EEBBB-252C-097C-D7BF-9F67779755B3}"/>
                    </a:ext>
                  </a:extLst>
                </p:cNvPr>
                <p:cNvSpPr/>
                <p:nvPr/>
              </p:nvSpPr>
              <p:spPr>
                <a:xfrm>
                  <a:off x="7628378" y="895829"/>
                  <a:ext cx="4092581" cy="5754555"/>
                </a:xfrm>
                <a:prstGeom prst="round2DiagRect">
                  <a:avLst>
                    <a:gd name="adj1" fmla="val 44517"/>
                    <a:gd name="adj2" fmla="val 0"/>
                  </a:avLst>
                </a:prstGeom>
                <a:blipFill rotWithShape="0">
                  <a:blip r:embed="rId1"/>
                  <a:stretch>
                    <a:fillRect l="-78060" r="-7316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</p:grp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6579315-A5A6-F400-1B04-99E381D0CBCF}"/>
              </a:ext>
            </a:extLst>
          </p:cNvPr>
          <p:cNvSpPr/>
          <p:nvPr/>
        </p:nvSpPr>
        <p:spPr bwMode="auto">
          <a:xfrm>
            <a:off x="3911227" y="5454985"/>
            <a:ext cx="24011" cy="25512"/>
          </a:xfrm>
          <a:custGeom>
            <a:gdLst>
              <a:gd name="T0" fmla="*/ 4 w 7"/>
              <a:gd name="T1" fmla="*/ 7 h 7"/>
              <a:gd name="T2" fmla="*/ 0 w 7"/>
              <a:gd name="T3" fmla="*/ 2 h 7"/>
              <a:gd name="T4" fmla="*/ 2 w 7"/>
              <a:gd name="T5" fmla="*/ 0 h 7"/>
              <a:gd name="T6" fmla="*/ 7 w 7"/>
              <a:gd name="T7" fmla="*/ 4 h 7"/>
              <a:gd name="T8" fmla="*/ 4 w 7"/>
              <a:gd name="T9" fmla="*/ 7 h 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" h="7">
                <a:moveTo>
                  <a:pt x="4" y="7"/>
                </a:moveTo>
                <a:cubicBezTo>
                  <a:pt x="2" y="5"/>
                  <a:pt x="1" y="4"/>
                  <a:pt x="0" y="2"/>
                </a:cubicBezTo>
                <a:cubicBezTo>
                  <a:pt x="2" y="0"/>
                  <a:pt x="2" y="0"/>
                  <a:pt x="2" y="0"/>
                </a:cubicBezTo>
                <a:cubicBezTo>
                  <a:pt x="4" y="1"/>
                  <a:pt x="5" y="2"/>
                  <a:pt x="7" y="4"/>
                </a:cubicBezTo>
                <a:lnTo>
                  <a:pt x="4" y="7"/>
                </a:lnTo>
                <a:close/>
              </a:path>
            </a:pathLst>
          </a:custGeom>
          <a:solidFill>
            <a:srgbClr val="F9685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itle 4"/>
          <p:cNvSpPr>
            <a:spLocks noGrp="1"/>
          </p:cNvSpPr>
          <p:nvPr>
            <p:ph type="ctrTitle" hasCustomPrompt="1"/>
          </p:nvPr>
        </p:nvSpPr>
        <p:spPr>
          <a:xfrm>
            <a:off x="660400" y="1409103"/>
            <a:ext cx="6590654" cy="2266455"/>
          </a:xfrm>
          <a:prstGeom prst="rect">
            <a:avLst/>
          </a:prstGeom>
        </p:spPr>
        <p:txBody>
          <a:bodyPr wrap="square" anchor="b">
            <a:normAutofit/>
          </a:bodyPr>
          <a:lstStyle>
            <a:lvl1pPr>
              <a:lnSpc>
                <a:spcPct val="100000"/>
              </a:lnSpc>
              <a:defRPr sz="5400">
                <a:ln w="19050">
                  <a:noFill/>
                </a:ln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sz="quarter" idx="1" hasCustomPrompt="1"/>
          </p:nvPr>
        </p:nvSpPr>
        <p:spPr>
          <a:xfrm>
            <a:off x="674840" y="4133551"/>
            <a:ext cx="3869870" cy="560495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outerShdw blurRad="203200" dist="190500" dir="2400000" algn="tl" rotWithShape="0">
              <a:schemeClr val="accent1">
                <a:lumMod val="50000"/>
                <a:alpha val="26000"/>
              </a:schemeClr>
            </a:outerShdw>
          </a:effectLst>
        </p:spPr>
        <p:txBody>
          <a:bodyPr vert="horz" wrap="square" lIns="91440" tIns="45720" rIns="91440" bIns="45720" rtlCol="0"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US" sz="2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2624392" y="5647643"/>
            <a:ext cx="1701801" cy="342899"/>
          </a:xfrm>
          <a:prstGeom prst="roundRect">
            <a:avLst/>
          </a:prstGeom>
          <a:noFill/>
        </p:spPr>
        <p:txBody>
          <a:bodyPr wrap="square" lIns="90000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674840" y="5662157"/>
            <a:ext cx="1701801" cy="342899"/>
          </a:xfrm>
          <a:prstGeom prst="roundRect">
            <a:avLst/>
          </a:prstGeom>
          <a:noFill/>
          <a:ln>
            <a:noFill/>
          </a:ln>
        </p:spPr>
        <p:txBody>
          <a:bodyPr wrap="non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www.officeplus.cn</a:t>
            </a:r>
          </a:p>
        </p:txBody>
      </p:sp>
    </p:spTree>
    <p:extLst>
      <p:ext uri="{BB962C8B-B14F-4D97-AF65-F5344CB8AC3E}">
        <p14:creationId xmlns:p14="http://schemas.microsoft.com/office/powerpoint/2010/main" val="1565045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D10539A-C1C4-6938-E08F-ABBF8809B51F}"/>
              </a:ext>
            </a:extLst>
          </p:cNvPr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827E2AD-3652-ED88-F70A-AB4CB38FE0AE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 rotWithShape="0">
              <a:blip r:embed="rId1"/>
              <a:stretch>
                <a:fillRect l="-360"/>
              </a:stretch>
            </a:blip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C21FF61-D406-0CC5-1220-B0D3CCB8BCFE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660400" y="0"/>
            <a:ext cx="10858500" cy="1028700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60400" y="1092200"/>
            <a:ext cx="10858500" cy="5041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itchFamily="34" charset="0"/>
              <a:buChar char="•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200150" indent="-285750">
              <a:buFont typeface="Arial" pitchFamily="34" charset="0"/>
              <a:buChar char="•"/>
              <a:defRPr/>
            </a:lvl3pPr>
            <a:lvl4pPr marL="1657350" indent="-285750">
              <a:buFont typeface="Arial" pitchFamily="34" charset="0"/>
              <a:buChar char="•"/>
              <a:defRPr/>
            </a:lvl4pPr>
            <a:lvl5pPr marL="2114550" indent="-285750">
              <a:buFont typeface="Arial" pitchFamily="34" charset="0"/>
              <a:buChar char="•"/>
              <a:defRPr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82A54-1ED4-49C6-8154-FC2019FF8FB3}" type="datetime1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95048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660400" y="1500188"/>
            <a:ext cx="2836800" cy="914400"/>
          </a:xfrm>
          <a:prstGeom prst="rect">
            <a:avLst/>
          </a:prstGeom>
        </p:spPr>
        <p:txBody>
          <a:bodyPr wrap="none" anchor="t">
            <a:normAutofit/>
          </a:bodyPr>
          <a:lstStyle>
            <a:lvl1pPr algn="r">
              <a:lnSpc>
                <a:spcPct val="100000"/>
              </a:lnSpc>
              <a:defRPr sz="28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Agenda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 hasCustomPrompt="1"/>
          </p:nvPr>
        </p:nvSpPr>
        <p:spPr>
          <a:xfrm>
            <a:off x="3746500" y="1500187"/>
            <a:ext cx="7772400" cy="4633200"/>
          </a:xfrm>
          <a:prstGeom prst="rect">
            <a:avLst/>
          </a:prstGeom>
        </p:spPr>
        <p:txBody>
          <a:bodyPr wrap="square">
            <a:normAutofit/>
          </a:bodyPr>
          <a:lstStyle>
            <a:lvl1pPr marL="457200" indent="-457200">
              <a:lnSpc>
                <a:spcPct val="130000"/>
              </a:lnSpc>
              <a:buFont typeface="+mj-lt"/>
              <a:buAutoNum type="arabicPeriod"/>
              <a:defRPr sz="2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A813-B2FD-42E1-9222-83B574E99074}" type="datetime1">
              <a:rPr lang="zh-CN" altLang="en-US" smtClean="0"/>
              <a:t>2024/2/26</a:t>
            </a:fld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  <p:grpSp>
        <p:nvGrpSpPr>
          <p:cNvPr id="6" name="Group 5"/>
          <p:cNvGrpSpPr/>
          <p:nvPr/>
        </p:nvGrpSpPr>
        <p:grpSpPr>
          <a:xfrm>
            <a:off x="2626456" y="1500188"/>
            <a:ext cx="994563" cy="4634686"/>
            <a:chOff x="2626456" y="1500188"/>
            <a:chExt cx="994563" cy="4634686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3621019" y="1500188"/>
              <a:ext cx="0" cy="4633913"/>
            </a:xfrm>
            <a:prstGeom prst="line">
              <a:avLst/>
            </a:prstGeom>
            <a:solidFill>
              <a:srgbClr val="FFCC00"/>
            </a:solidFill>
            <a:ln w="3175" cap="flat" cmpd="sng" algn="ctr">
              <a:solidFill>
                <a:schemeClr val="tx1">
                  <a:alpha val="50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9" name="Freeform: Shape 8"/>
            <p:cNvSpPr>
              <a:spLocks noChangeAspect="1"/>
            </p:cNvSpPr>
            <p:nvPr/>
          </p:nvSpPr>
          <p:spPr bwMode="auto">
            <a:xfrm>
              <a:off x="2626456" y="5219207"/>
              <a:ext cx="870506" cy="915667"/>
            </a:xfrm>
            <a:custGeom>
              <a:gdLst>
                <a:gd name="T0" fmla="*/ 3353 w 5127"/>
                <a:gd name="T1" fmla="*/ 1728 h 5401"/>
                <a:gd name="T2" fmla="*/ 2183 w 5127"/>
                <a:gd name="T3" fmla="*/ 1608 h 5401"/>
                <a:gd name="T4" fmla="*/ 3353 w 5127"/>
                <a:gd name="T5" fmla="*/ 1488 h 5401"/>
                <a:gd name="T6" fmla="*/ 3103 w 5127"/>
                <a:gd name="T7" fmla="*/ 2231 h 5401"/>
                <a:gd name="T8" fmla="*/ 3103 w 5127"/>
                <a:gd name="T9" fmla="*/ 1991 h 5401"/>
                <a:gd name="T10" fmla="*/ 2432 w 5127"/>
                <a:gd name="T11" fmla="*/ 2111 h 5401"/>
                <a:gd name="T12" fmla="*/ 3103 w 5127"/>
                <a:gd name="T13" fmla="*/ 2231 h 5401"/>
                <a:gd name="T14" fmla="*/ 3353 w 5127"/>
                <a:gd name="T15" fmla="*/ 2648 h 5401"/>
                <a:gd name="T16" fmla="*/ 2183 w 5127"/>
                <a:gd name="T17" fmla="*/ 2768 h 5401"/>
                <a:gd name="T18" fmla="*/ 3353 w 5127"/>
                <a:gd name="T19" fmla="*/ 2888 h 5401"/>
                <a:gd name="T20" fmla="*/ 2552 w 5127"/>
                <a:gd name="T21" fmla="*/ 3151 h 5401"/>
                <a:gd name="T22" fmla="*/ 2552 w 5127"/>
                <a:gd name="T23" fmla="*/ 3391 h 5401"/>
                <a:gd name="T24" fmla="*/ 3223 w 5127"/>
                <a:gd name="T25" fmla="*/ 3271 h 5401"/>
                <a:gd name="T26" fmla="*/ 2552 w 5127"/>
                <a:gd name="T27" fmla="*/ 3151 h 5401"/>
                <a:gd name="T28" fmla="*/ 4448 w 5127"/>
                <a:gd name="T29" fmla="*/ 1442 h 5401"/>
                <a:gd name="T30" fmla="*/ 4688 w 5127"/>
                <a:gd name="T31" fmla="*/ 1442 h 5401"/>
                <a:gd name="T32" fmla="*/ 3988 w 5127"/>
                <a:gd name="T33" fmla="*/ 0 h 5401"/>
                <a:gd name="T34" fmla="*/ 0 w 5127"/>
                <a:gd name="T35" fmla="*/ 604 h 5401"/>
                <a:gd name="T36" fmla="*/ 120 w 5127"/>
                <a:gd name="T37" fmla="*/ 1792 h 5401"/>
                <a:gd name="T38" fmla="*/ 686 w 5127"/>
                <a:gd name="T39" fmla="*/ 1672 h 5401"/>
                <a:gd name="T40" fmla="*/ 240 w 5127"/>
                <a:gd name="T41" fmla="*/ 1552 h 5401"/>
                <a:gd name="T42" fmla="*/ 604 w 5127"/>
                <a:gd name="T43" fmla="*/ 240 h 5401"/>
                <a:gd name="T44" fmla="*/ 968 w 5127"/>
                <a:gd name="T45" fmla="*/ 4179 h 5401"/>
                <a:gd name="T46" fmla="*/ 3904 w 5127"/>
                <a:gd name="T47" fmla="*/ 4879 h 5401"/>
                <a:gd name="T48" fmla="*/ 3904 w 5127"/>
                <a:gd name="T49" fmla="*/ 4639 h 5401"/>
                <a:gd name="T50" fmla="*/ 1208 w 5127"/>
                <a:gd name="T51" fmla="*/ 4179 h 5401"/>
                <a:gd name="T52" fmla="*/ 1086 w 5127"/>
                <a:gd name="T53" fmla="*/ 240 h 5401"/>
                <a:gd name="T54" fmla="*/ 4448 w 5127"/>
                <a:gd name="T55" fmla="*/ 700 h 5401"/>
                <a:gd name="T56" fmla="*/ 4568 w 5127"/>
                <a:gd name="T57" fmla="*/ 2000 h 5401"/>
                <a:gd name="T58" fmla="*/ 4568 w 5127"/>
                <a:gd name="T59" fmla="*/ 2240 h 5401"/>
                <a:gd name="T60" fmla="*/ 4887 w 5127"/>
                <a:gd name="T61" fmla="*/ 2340 h 5401"/>
                <a:gd name="T62" fmla="*/ 5007 w 5127"/>
                <a:gd name="T63" fmla="*/ 3838 h 5401"/>
                <a:gd name="T64" fmla="*/ 5127 w 5127"/>
                <a:gd name="T65" fmla="*/ 2340 h 5401"/>
                <a:gd name="T66" fmla="*/ 4568 w 5127"/>
                <a:gd name="T67" fmla="*/ 5139 h 5401"/>
                <a:gd name="T68" fmla="*/ 4448 w 5127"/>
                <a:gd name="T69" fmla="*/ 5281 h 5401"/>
                <a:gd name="T70" fmla="*/ 4688 w 5127"/>
                <a:gd name="T71" fmla="*/ 5281 h 5401"/>
                <a:gd name="T72" fmla="*/ 4568 w 5127"/>
                <a:gd name="T73" fmla="*/ 5139 h 5401"/>
                <a:gd name="T74" fmla="*/ 4448 w 5127"/>
                <a:gd name="T75" fmla="*/ 2559 h 5401"/>
                <a:gd name="T76" fmla="*/ 4568 w 5127"/>
                <a:gd name="T77" fmla="*/ 4974 h 5401"/>
                <a:gd name="T78" fmla="*/ 4688 w 5127"/>
                <a:gd name="T79" fmla="*/ 2559 h 54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27" h="5401">
                  <a:moveTo>
                    <a:pt x="3473" y="1608"/>
                  </a:moveTo>
                  <a:cubicBezTo>
                    <a:pt x="3473" y="1674"/>
                    <a:pt x="3419" y="1728"/>
                    <a:pt x="3353" y="1728"/>
                  </a:cubicBezTo>
                  <a:lnTo>
                    <a:pt x="2303" y="1728"/>
                  </a:lnTo>
                  <a:cubicBezTo>
                    <a:pt x="2236" y="1728"/>
                    <a:pt x="2183" y="1674"/>
                    <a:pt x="2183" y="1608"/>
                  </a:cubicBezTo>
                  <a:cubicBezTo>
                    <a:pt x="2183" y="1542"/>
                    <a:pt x="2236" y="1488"/>
                    <a:pt x="2303" y="1488"/>
                  </a:cubicBezTo>
                  <a:lnTo>
                    <a:pt x="3353" y="1488"/>
                  </a:lnTo>
                  <a:cubicBezTo>
                    <a:pt x="3419" y="1488"/>
                    <a:pt x="3473" y="1542"/>
                    <a:pt x="3473" y="1608"/>
                  </a:cubicBezTo>
                  <a:close/>
                  <a:moveTo>
                    <a:pt x="3103" y="2231"/>
                  </a:moveTo>
                  <a:cubicBezTo>
                    <a:pt x="3170" y="2231"/>
                    <a:pt x="3223" y="2178"/>
                    <a:pt x="3223" y="2111"/>
                  </a:cubicBezTo>
                  <a:cubicBezTo>
                    <a:pt x="3223" y="2045"/>
                    <a:pt x="3170" y="1991"/>
                    <a:pt x="3103" y="1991"/>
                  </a:cubicBezTo>
                  <a:lnTo>
                    <a:pt x="2552" y="1991"/>
                  </a:lnTo>
                  <a:cubicBezTo>
                    <a:pt x="2486" y="1991"/>
                    <a:pt x="2432" y="2045"/>
                    <a:pt x="2432" y="2111"/>
                  </a:cubicBezTo>
                  <a:cubicBezTo>
                    <a:pt x="2432" y="2178"/>
                    <a:pt x="2486" y="2231"/>
                    <a:pt x="2552" y="2231"/>
                  </a:cubicBezTo>
                  <a:lnTo>
                    <a:pt x="3103" y="2231"/>
                  </a:lnTo>
                  <a:close/>
                  <a:moveTo>
                    <a:pt x="3473" y="2768"/>
                  </a:moveTo>
                  <a:cubicBezTo>
                    <a:pt x="3473" y="2701"/>
                    <a:pt x="3419" y="2648"/>
                    <a:pt x="3353" y="2648"/>
                  </a:cubicBezTo>
                  <a:lnTo>
                    <a:pt x="2303" y="2648"/>
                  </a:lnTo>
                  <a:cubicBezTo>
                    <a:pt x="2236" y="2648"/>
                    <a:pt x="2183" y="2701"/>
                    <a:pt x="2183" y="2768"/>
                  </a:cubicBezTo>
                  <a:cubicBezTo>
                    <a:pt x="2183" y="2834"/>
                    <a:pt x="2236" y="2888"/>
                    <a:pt x="2303" y="2888"/>
                  </a:cubicBezTo>
                  <a:lnTo>
                    <a:pt x="3353" y="2888"/>
                  </a:lnTo>
                  <a:cubicBezTo>
                    <a:pt x="3419" y="2888"/>
                    <a:pt x="3473" y="2834"/>
                    <a:pt x="3473" y="2768"/>
                  </a:cubicBezTo>
                  <a:close/>
                  <a:moveTo>
                    <a:pt x="2552" y="3151"/>
                  </a:moveTo>
                  <a:cubicBezTo>
                    <a:pt x="2486" y="3151"/>
                    <a:pt x="2432" y="3205"/>
                    <a:pt x="2432" y="3271"/>
                  </a:cubicBezTo>
                  <a:cubicBezTo>
                    <a:pt x="2432" y="3338"/>
                    <a:pt x="2486" y="3391"/>
                    <a:pt x="2552" y="3391"/>
                  </a:cubicBezTo>
                  <a:lnTo>
                    <a:pt x="3103" y="3391"/>
                  </a:lnTo>
                  <a:cubicBezTo>
                    <a:pt x="3170" y="3391"/>
                    <a:pt x="3223" y="3338"/>
                    <a:pt x="3223" y="3271"/>
                  </a:cubicBezTo>
                  <a:cubicBezTo>
                    <a:pt x="3223" y="3205"/>
                    <a:pt x="3170" y="3151"/>
                    <a:pt x="3103" y="3151"/>
                  </a:cubicBezTo>
                  <a:lnTo>
                    <a:pt x="2552" y="3151"/>
                  </a:lnTo>
                  <a:close/>
                  <a:moveTo>
                    <a:pt x="4448" y="700"/>
                  </a:moveTo>
                  <a:lnTo>
                    <a:pt x="4448" y="1442"/>
                  </a:lnTo>
                  <a:cubicBezTo>
                    <a:pt x="4448" y="1509"/>
                    <a:pt x="4501" y="1562"/>
                    <a:pt x="4568" y="1562"/>
                  </a:cubicBezTo>
                  <a:cubicBezTo>
                    <a:pt x="4634" y="1562"/>
                    <a:pt x="4688" y="1509"/>
                    <a:pt x="4688" y="1442"/>
                  </a:cubicBezTo>
                  <a:lnTo>
                    <a:pt x="4688" y="700"/>
                  </a:lnTo>
                  <a:cubicBezTo>
                    <a:pt x="4688" y="314"/>
                    <a:pt x="4374" y="0"/>
                    <a:pt x="3988" y="0"/>
                  </a:cubicBezTo>
                  <a:lnTo>
                    <a:pt x="604" y="0"/>
                  </a:lnTo>
                  <a:cubicBezTo>
                    <a:pt x="271" y="0"/>
                    <a:pt x="0" y="271"/>
                    <a:pt x="0" y="604"/>
                  </a:cubicBezTo>
                  <a:lnTo>
                    <a:pt x="0" y="1672"/>
                  </a:lnTo>
                  <a:cubicBezTo>
                    <a:pt x="0" y="1738"/>
                    <a:pt x="53" y="1792"/>
                    <a:pt x="120" y="1792"/>
                  </a:cubicBezTo>
                  <a:lnTo>
                    <a:pt x="566" y="1792"/>
                  </a:lnTo>
                  <a:cubicBezTo>
                    <a:pt x="632" y="1792"/>
                    <a:pt x="686" y="1738"/>
                    <a:pt x="686" y="1672"/>
                  </a:cubicBezTo>
                  <a:cubicBezTo>
                    <a:pt x="686" y="1606"/>
                    <a:pt x="632" y="1552"/>
                    <a:pt x="566" y="1552"/>
                  </a:cubicBezTo>
                  <a:lnTo>
                    <a:pt x="240" y="1552"/>
                  </a:lnTo>
                  <a:lnTo>
                    <a:pt x="240" y="604"/>
                  </a:lnTo>
                  <a:cubicBezTo>
                    <a:pt x="240" y="403"/>
                    <a:pt x="403" y="240"/>
                    <a:pt x="604" y="240"/>
                  </a:cubicBezTo>
                  <a:cubicBezTo>
                    <a:pt x="805" y="240"/>
                    <a:pt x="968" y="403"/>
                    <a:pt x="968" y="604"/>
                  </a:cubicBezTo>
                  <a:lnTo>
                    <a:pt x="968" y="4179"/>
                  </a:lnTo>
                  <a:cubicBezTo>
                    <a:pt x="968" y="4565"/>
                    <a:pt x="1282" y="4879"/>
                    <a:pt x="1668" y="4879"/>
                  </a:cubicBezTo>
                  <a:lnTo>
                    <a:pt x="3904" y="4879"/>
                  </a:lnTo>
                  <a:cubicBezTo>
                    <a:pt x="3970" y="4879"/>
                    <a:pt x="4024" y="4825"/>
                    <a:pt x="4024" y="4759"/>
                  </a:cubicBezTo>
                  <a:cubicBezTo>
                    <a:pt x="4024" y="4693"/>
                    <a:pt x="3970" y="4639"/>
                    <a:pt x="3904" y="4639"/>
                  </a:cubicBezTo>
                  <a:lnTo>
                    <a:pt x="1668" y="4639"/>
                  </a:lnTo>
                  <a:cubicBezTo>
                    <a:pt x="1415" y="4639"/>
                    <a:pt x="1208" y="4433"/>
                    <a:pt x="1208" y="4179"/>
                  </a:cubicBezTo>
                  <a:lnTo>
                    <a:pt x="1208" y="604"/>
                  </a:lnTo>
                  <a:cubicBezTo>
                    <a:pt x="1208" y="468"/>
                    <a:pt x="1163" y="341"/>
                    <a:pt x="1086" y="240"/>
                  </a:cubicBezTo>
                  <a:lnTo>
                    <a:pt x="3988" y="240"/>
                  </a:lnTo>
                  <a:cubicBezTo>
                    <a:pt x="4241" y="240"/>
                    <a:pt x="4448" y="446"/>
                    <a:pt x="4448" y="700"/>
                  </a:cubicBezTo>
                  <a:close/>
                  <a:moveTo>
                    <a:pt x="4787" y="2000"/>
                  </a:moveTo>
                  <a:lnTo>
                    <a:pt x="4568" y="2000"/>
                  </a:lnTo>
                  <a:cubicBezTo>
                    <a:pt x="4501" y="2000"/>
                    <a:pt x="4448" y="2054"/>
                    <a:pt x="4448" y="2120"/>
                  </a:cubicBezTo>
                  <a:cubicBezTo>
                    <a:pt x="4448" y="2187"/>
                    <a:pt x="4501" y="2240"/>
                    <a:pt x="4568" y="2240"/>
                  </a:cubicBezTo>
                  <a:lnTo>
                    <a:pt x="4787" y="2240"/>
                  </a:lnTo>
                  <a:cubicBezTo>
                    <a:pt x="4842" y="2240"/>
                    <a:pt x="4887" y="2285"/>
                    <a:pt x="4887" y="2340"/>
                  </a:cubicBezTo>
                  <a:lnTo>
                    <a:pt x="4887" y="3718"/>
                  </a:lnTo>
                  <a:cubicBezTo>
                    <a:pt x="4887" y="3785"/>
                    <a:pt x="4941" y="3838"/>
                    <a:pt x="5007" y="3838"/>
                  </a:cubicBezTo>
                  <a:cubicBezTo>
                    <a:pt x="5073" y="3838"/>
                    <a:pt x="5127" y="3785"/>
                    <a:pt x="5127" y="3718"/>
                  </a:cubicBezTo>
                  <a:lnTo>
                    <a:pt x="5127" y="2340"/>
                  </a:lnTo>
                  <a:cubicBezTo>
                    <a:pt x="5127" y="2153"/>
                    <a:pt x="4975" y="2000"/>
                    <a:pt x="4787" y="2000"/>
                  </a:cubicBezTo>
                  <a:close/>
                  <a:moveTo>
                    <a:pt x="4568" y="5139"/>
                  </a:moveTo>
                  <a:cubicBezTo>
                    <a:pt x="4501" y="5139"/>
                    <a:pt x="4448" y="5193"/>
                    <a:pt x="4448" y="5259"/>
                  </a:cubicBezTo>
                  <a:lnTo>
                    <a:pt x="4448" y="5281"/>
                  </a:lnTo>
                  <a:cubicBezTo>
                    <a:pt x="4448" y="5347"/>
                    <a:pt x="4501" y="5401"/>
                    <a:pt x="4568" y="5401"/>
                  </a:cubicBezTo>
                  <a:cubicBezTo>
                    <a:pt x="4634" y="5401"/>
                    <a:pt x="4688" y="5347"/>
                    <a:pt x="4688" y="5281"/>
                  </a:cubicBezTo>
                  <a:lnTo>
                    <a:pt x="4688" y="5259"/>
                  </a:lnTo>
                  <a:cubicBezTo>
                    <a:pt x="4688" y="5193"/>
                    <a:pt x="4634" y="5139"/>
                    <a:pt x="4568" y="5139"/>
                  </a:cubicBezTo>
                  <a:close/>
                  <a:moveTo>
                    <a:pt x="4568" y="2439"/>
                  </a:moveTo>
                  <a:cubicBezTo>
                    <a:pt x="4501" y="2439"/>
                    <a:pt x="4448" y="2492"/>
                    <a:pt x="4448" y="2559"/>
                  </a:cubicBezTo>
                  <a:lnTo>
                    <a:pt x="4448" y="4854"/>
                  </a:lnTo>
                  <a:cubicBezTo>
                    <a:pt x="4448" y="4920"/>
                    <a:pt x="4501" y="4974"/>
                    <a:pt x="4568" y="4974"/>
                  </a:cubicBezTo>
                  <a:cubicBezTo>
                    <a:pt x="4634" y="4974"/>
                    <a:pt x="4688" y="4920"/>
                    <a:pt x="4688" y="4854"/>
                  </a:cubicBezTo>
                  <a:lnTo>
                    <a:pt x="4688" y="2559"/>
                  </a:lnTo>
                  <a:cubicBezTo>
                    <a:pt x="4688" y="2492"/>
                    <a:pt x="4634" y="2439"/>
                    <a:pt x="4568" y="2439"/>
                  </a:cubicBezTo>
                  <a:close/>
                </a:path>
              </a:pathLst>
            </a:custGeom>
            <a:solidFill>
              <a:schemeClr val="tx1">
                <a:alpha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084567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Section Header">
    <p:bg>
      <p:bgPr>
        <a:solidFill>
          <a:schemeClr val="accent1">
            <a:alpha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995CE09-3689-78C8-2528-6D726172D149}"/>
              </a:ext>
            </a:extLst>
          </p:cNvPr>
          <p:cNvGrpSpPr/>
          <p:nvPr/>
        </p:nvGrpSpPr>
        <p:grpSpPr>
          <a:xfrm flipH="1">
            <a:off x="0" y="0"/>
            <a:ext cx="12192000" cy="6858000"/>
            <a:chExt cx="12192000" cy="685800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4EAADD31-98FD-B6D5-8EF8-1208EC6BCE6B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custGeom>
              <a:gdLst>
                <a:gd name="connsiteX0" fmla="*/ 0 w 12192000"/>
                <a:gd name="connsiteY0" fmla="*/ 0 h 6858000"/>
                <a:gd name="connsiteX1" fmla="*/ 12192000 w 12192000"/>
                <a:gd name="connsiteY1" fmla="*/ 0 h 6858000"/>
                <a:gd name="connsiteX2" fmla="*/ 12192000 w 12192000"/>
                <a:gd name="connsiteY2" fmla="*/ 6858000 h 6858000"/>
                <a:gd name="connsiteX3" fmla="*/ 2808577 w 12192000"/>
                <a:gd name="connsiteY3" fmla="*/ 6858000 h 6858000"/>
                <a:gd name="connsiteX4" fmla="*/ 93302 w 12192000"/>
                <a:gd name="connsiteY4" fmla="*/ 5241937 h 6858000"/>
                <a:gd name="connsiteX5" fmla="*/ 0 w 12192000"/>
                <a:gd name="connsiteY5" fmla="*/ 5048253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2808577" y="6858000"/>
                  </a:lnTo>
                  <a:cubicBezTo>
                    <a:pt x="1636085" y="6858000"/>
                    <a:pt x="616218" y="6204537"/>
                    <a:pt x="93302" y="5241937"/>
                  </a:cubicBezTo>
                  <a:lnTo>
                    <a:pt x="0" y="504825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D4EFD67F-4ABF-459F-F26B-4FAB12290B64}"/>
                </a:ext>
              </a:extLst>
            </p:cNvPr>
            <p:cNvGrpSpPr/>
            <p:nvPr/>
          </p:nvGrpSpPr>
          <p:grpSpPr>
            <a:xfrm>
              <a:off x="1" y="1"/>
              <a:ext cx="11720958" cy="6650383"/>
              <a:chOff x="1" y="1"/>
              <a:chExt cx="11720958" cy="6650383"/>
            </a:xfrm>
          </p:grpSpPr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9D474C4B-3242-6148-0DDE-6C2FD1D40DD4}"/>
                  </a:ext>
                </a:extLst>
              </p:cNvPr>
              <p:cNvSpPr/>
              <p:nvPr/>
            </p:nvSpPr>
            <p:spPr>
              <a:xfrm>
                <a:off x="1" y="1"/>
                <a:ext cx="667657" cy="638629"/>
              </a:xfrm>
              <a:custGeom>
                <a:gdLst>
                  <a:gd name="connsiteX0" fmla="*/ 0 w 667657"/>
                  <a:gd name="connsiteY0" fmla="*/ 0 h 638629"/>
                  <a:gd name="connsiteX1" fmla="*/ 667657 w 667657"/>
                  <a:gd name="connsiteY1" fmla="*/ 0 h 638629"/>
                  <a:gd name="connsiteX2" fmla="*/ 667657 w 667657"/>
                  <a:gd name="connsiteY2" fmla="*/ 366198 h 638629"/>
                  <a:gd name="connsiteX3" fmla="*/ 395226 w 667657"/>
                  <a:gd name="connsiteY3" fmla="*/ 638629 h 638629"/>
                  <a:gd name="connsiteX4" fmla="*/ 0 w 667657"/>
                  <a:gd name="connsiteY4" fmla="*/ 638629 h 6386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7657" h="638629">
                    <a:moveTo>
                      <a:pt x="0" y="0"/>
                    </a:moveTo>
                    <a:lnTo>
                      <a:pt x="667657" y="0"/>
                    </a:lnTo>
                    <a:lnTo>
                      <a:pt x="667657" y="366198"/>
                    </a:lnTo>
                    <a:cubicBezTo>
                      <a:pt x="667657" y="516657"/>
                      <a:pt x="545685" y="638629"/>
                      <a:pt x="395226" y="638629"/>
                    </a:cubicBezTo>
                    <a:lnTo>
                      <a:pt x="0" y="63862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E173BB5B-4D1F-79E0-BDB7-A2C693F10A07}"/>
                  </a:ext>
                </a:extLst>
              </p:cNvPr>
              <p:cNvGrpSpPr/>
              <p:nvPr/>
            </p:nvGrpSpPr>
            <p:grpSpPr>
              <a:xfrm>
                <a:off x="6644492" y="688213"/>
                <a:ext cx="5076467" cy="5962171"/>
                <a:chOff x="6644492" y="688213"/>
                <a:chExt cx="5076467" cy="5962171"/>
              </a:xfrm>
            </p:grpSpPr>
            <p:sp>
              <p:nvSpPr>
                <p:cNvPr id="11" name="Rectangle: Diagonal Corners Rounded 10">
                  <a:extLst>
                    <a:ext uri="{FF2B5EF4-FFF2-40B4-BE49-F238E27FC236}">
                      <a16:creationId xmlns:a16="http://schemas.microsoft.com/office/drawing/2014/main" id="{DC0DCF9A-7A99-6446-7C9E-C157241C06F6}"/>
                    </a:ext>
                  </a:extLst>
                </p:cNvPr>
                <p:cNvSpPr/>
                <p:nvPr/>
              </p:nvSpPr>
              <p:spPr>
                <a:xfrm>
                  <a:off x="7169102" y="688213"/>
                  <a:ext cx="4092581" cy="5754555"/>
                </a:xfrm>
                <a:prstGeom prst="round2DiagRect">
                  <a:avLst>
                    <a:gd name="adj1" fmla="val 44517"/>
                    <a:gd name="adj2" fmla="val 0"/>
                  </a:avLst>
                </a:prstGeom>
                <a:noFill/>
                <a:ln w="31750">
                  <a:solidFill>
                    <a:schemeClr val="tx1"/>
                  </a:solidFill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2" name="Rectangle: Diagonal Corners Rounded 11">
                  <a:extLst>
                    <a:ext uri="{FF2B5EF4-FFF2-40B4-BE49-F238E27FC236}">
                      <a16:creationId xmlns:a16="http://schemas.microsoft.com/office/drawing/2014/main" id="{A6370604-AAD0-A3AC-FADE-2FE73EACEBC8}"/>
                    </a:ext>
                  </a:extLst>
                </p:cNvPr>
                <p:cNvSpPr/>
                <p:nvPr/>
              </p:nvSpPr>
              <p:spPr>
                <a:xfrm>
                  <a:off x="6644492" y="4866283"/>
                  <a:ext cx="798286" cy="798286"/>
                </a:xfrm>
                <a:prstGeom prst="round2DiagRect">
                  <a:avLst>
                    <a:gd name="adj1" fmla="val 34127"/>
                    <a:gd name="adj2" fmla="val 0"/>
                  </a:avLst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3" name="Rectangle: Diagonal Corners Rounded 12">
                  <a:extLst>
                    <a:ext uri="{FF2B5EF4-FFF2-40B4-BE49-F238E27FC236}">
                      <a16:creationId xmlns:a16="http://schemas.microsoft.com/office/drawing/2014/main" id="{F3E1D21F-2E40-96D0-49B1-D457D2217B56}"/>
                    </a:ext>
                  </a:extLst>
                </p:cNvPr>
                <p:cNvSpPr/>
                <p:nvPr/>
              </p:nvSpPr>
              <p:spPr>
                <a:xfrm>
                  <a:off x="7628378" y="895829"/>
                  <a:ext cx="4092581" cy="5754555"/>
                </a:xfrm>
                <a:prstGeom prst="round2DiagRect">
                  <a:avLst>
                    <a:gd name="adj1" fmla="val 44517"/>
                    <a:gd name="adj2" fmla="val 0"/>
                  </a:avLst>
                </a:prstGeom>
                <a:blipFill rotWithShape="0">
                  <a:blip r:embed="rId1"/>
                  <a:stretch>
                    <a:fillRect l="-78060" r="-7316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</p:grpSp>
      </p:grp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5816600" y="2663486"/>
            <a:ext cx="5702300" cy="584775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200"/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 hasCustomPrompt="1"/>
          </p:nvPr>
        </p:nvSpPr>
        <p:spPr>
          <a:xfrm>
            <a:off x="5816600" y="3260115"/>
            <a:ext cx="5702300" cy="11049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20000"/>
              </a:lnSpc>
              <a:buFont typeface="+mj-lt"/>
              <a:buNone/>
              <a:defRPr sz="20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7A813-B2FD-42E1-9222-83B574E99074}" type="datetime1">
              <a:rPr lang="zh-CN" altLang="en-US" smtClean="0"/>
              <a:t>2024/2/26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3974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>
          <a:xfrm>
            <a:off x="660399" y="0"/>
            <a:ext cx="10858500" cy="1028700"/>
          </a:xfrm>
          <a:prstGeom prst="rect">
            <a:avLst/>
          </a:prstGeom>
        </p:spPr>
        <p:txBody>
          <a:bodyPr anchor="b" anchorCtr="0">
            <a:normAutofit/>
          </a:bodyPr>
          <a:lstStyle>
            <a:lvl1pPr>
              <a:lnSpc>
                <a:spcPct val="100000"/>
              </a:lnSpc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43B38-FCD2-4D0A-90BC-740ACC77290F}" type="datetime1">
              <a:rPr lang="zh-CN" altLang="en-US" smtClean="0"/>
              <a:t>2024/2/26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af-ZA" altLang="zh-CN"/>
              <a:t>OfficePLUS</a:t>
            </a: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13222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D36A-0885-4071-9EF1-0FE4286E17CF}" type="datetime1">
              <a:rPr lang="zh-CN" altLang="en-US" smtClean="0"/>
              <a:t>2024/2/26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OfficePLUS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9965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Closing">
    <p:bg>
      <p:bgPr>
        <a:solidFill>
          <a:schemeClr val="accent1">
            <a:alpha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60E3F6D-6B83-4126-CB93-C90E7F590D45}"/>
              </a:ext>
            </a:extLst>
          </p:cNvPr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213084B9-38E5-613D-78FC-2652C0782522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custGeom>
              <a:gdLst>
                <a:gd name="connsiteX0" fmla="*/ 0 w 12192000"/>
                <a:gd name="connsiteY0" fmla="*/ 0 h 6858000"/>
                <a:gd name="connsiteX1" fmla="*/ 12192000 w 12192000"/>
                <a:gd name="connsiteY1" fmla="*/ 0 h 6858000"/>
                <a:gd name="connsiteX2" fmla="*/ 12192000 w 12192000"/>
                <a:gd name="connsiteY2" fmla="*/ 6858000 h 6858000"/>
                <a:gd name="connsiteX3" fmla="*/ 2808577 w 12192000"/>
                <a:gd name="connsiteY3" fmla="*/ 6858000 h 6858000"/>
                <a:gd name="connsiteX4" fmla="*/ 93302 w 12192000"/>
                <a:gd name="connsiteY4" fmla="*/ 5241937 h 6858000"/>
                <a:gd name="connsiteX5" fmla="*/ 0 w 12192000"/>
                <a:gd name="connsiteY5" fmla="*/ 5048253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2808577" y="6858000"/>
                  </a:lnTo>
                  <a:cubicBezTo>
                    <a:pt x="1636085" y="6858000"/>
                    <a:pt x="616218" y="6204537"/>
                    <a:pt x="93302" y="5241937"/>
                  </a:cubicBezTo>
                  <a:lnTo>
                    <a:pt x="0" y="504825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32476670-CAD8-FFBE-48AE-8BDBF322E0D8}"/>
                </a:ext>
              </a:extLst>
            </p:cNvPr>
            <p:cNvGrpSpPr/>
            <p:nvPr/>
          </p:nvGrpSpPr>
          <p:grpSpPr>
            <a:xfrm>
              <a:off x="1" y="1"/>
              <a:ext cx="11720958" cy="6650383"/>
              <a:chOff x="1" y="1"/>
              <a:chExt cx="11720958" cy="6650383"/>
            </a:xfrm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89EABBF5-6D8C-3504-D644-22739106FB64}"/>
                  </a:ext>
                </a:extLst>
              </p:cNvPr>
              <p:cNvSpPr/>
              <p:nvPr/>
            </p:nvSpPr>
            <p:spPr>
              <a:xfrm>
                <a:off x="1" y="1"/>
                <a:ext cx="667657" cy="638629"/>
              </a:xfrm>
              <a:custGeom>
                <a:gdLst>
                  <a:gd name="connsiteX0" fmla="*/ 0 w 667657"/>
                  <a:gd name="connsiteY0" fmla="*/ 0 h 638629"/>
                  <a:gd name="connsiteX1" fmla="*/ 667657 w 667657"/>
                  <a:gd name="connsiteY1" fmla="*/ 0 h 638629"/>
                  <a:gd name="connsiteX2" fmla="*/ 667657 w 667657"/>
                  <a:gd name="connsiteY2" fmla="*/ 366198 h 638629"/>
                  <a:gd name="connsiteX3" fmla="*/ 395226 w 667657"/>
                  <a:gd name="connsiteY3" fmla="*/ 638629 h 638629"/>
                  <a:gd name="connsiteX4" fmla="*/ 0 w 667657"/>
                  <a:gd name="connsiteY4" fmla="*/ 638629 h 6386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67657" h="638629">
                    <a:moveTo>
                      <a:pt x="0" y="0"/>
                    </a:moveTo>
                    <a:lnTo>
                      <a:pt x="667657" y="0"/>
                    </a:lnTo>
                    <a:lnTo>
                      <a:pt x="667657" y="366198"/>
                    </a:lnTo>
                    <a:cubicBezTo>
                      <a:pt x="667657" y="516657"/>
                      <a:pt x="545685" y="638629"/>
                      <a:pt x="395226" y="638629"/>
                    </a:cubicBezTo>
                    <a:lnTo>
                      <a:pt x="0" y="638629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DA06E1AA-47B8-4E61-8E7B-BA7C544EC103}"/>
                  </a:ext>
                </a:extLst>
              </p:cNvPr>
              <p:cNvGrpSpPr/>
              <p:nvPr/>
            </p:nvGrpSpPr>
            <p:grpSpPr>
              <a:xfrm>
                <a:off x="6644492" y="688213"/>
                <a:ext cx="5076467" cy="5962171"/>
                <a:chOff x="6644492" y="688213"/>
                <a:chExt cx="5076467" cy="5962171"/>
              </a:xfrm>
            </p:grpSpPr>
            <p:sp>
              <p:nvSpPr>
                <p:cNvPr id="10" name="Rectangle: Diagonal Corners Rounded 9">
                  <a:extLst>
                    <a:ext uri="{FF2B5EF4-FFF2-40B4-BE49-F238E27FC236}">
                      <a16:creationId xmlns:a16="http://schemas.microsoft.com/office/drawing/2014/main" id="{E4625A20-7781-29CB-C7BB-3880A810FF51}"/>
                    </a:ext>
                  </a:extLst>
                </p:cNvPr>
                <p:cNvSpPr/>
                <p:nvPr/>
              </p:nvSpPr>
              <p:spPr>
                <a:xfrm>
                  <a:off x="7169102" y="688213"/>
                  <a:ext cx="4092581" cy="5754555"/>
                </a:xfrm>
                <a:prstGeom prst="round2DiagRect">
                  <a:avLst>
                    <a:gd name="adj1" fmla="val 44517"/>
                    <a:gd name="adj2" fmla="val 0"/>
                  </a:avLst>
                </a:prstGeom>
                <a:noFill/>
                <a:ln w="31750">
                  <a:solidFill>
                    <a:schemeClr val="tx1"/>
                  </a:solidFill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1" name="Rectangle: Diagonal Corners Rounded 10">
                  <a:extLst>
                    <a:ext uri="{FF2B5EF4-FFF2-40B4-BE49-F238E27FC236}">
                      <a16:creationId xmlns:a16="http://schemas.microsoft.com/office/drawing/2014/main" id="{85F7329B-9C5F-B816-2958-167C31AD341C}"/>
                    </a:ext>
                  </a:extLst>
                </p:cNvPr>
                <p:cNvSpPr/>
                <p:nvPr/>
              </p:nvSpPr>
              <p:spPr>
                <a:xfrm>
                  <a:off x="6644492" y="4866283"/>
                  <a:ext cx="798286" cy="798286"/>
                </a:xfrm>
                <a:prstGeom prst="round2DiagRect">
                  <a:avLst>
                    <a:gd name="adj1" fmla="val 34127"/>
                    <a:gd name="adj2" fmla="val 0"/>
                  </a:avLst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2" name="Rectangle: Diagonal Corners Rounded 11">
                  <a:extLst>
                    <a:ext uri="{FF2B5EF4-FFF2-40B4-BE49-F238E27FC236}">
                      <a16:creationId xmlns:a16="http://schemas.microsoft.com/office/drawing/2014/main" id="{9E792984-DADF-305D-A8AF-4D71875E7D28}"/>
                    </a:ext>
                  </a:extLst>
                </p:cNvPr>
                <p:cNvSpPr/>
                <p:nvPr/>
              </p:nvSpPr>
              <p:spPr>
                <a:xfrm>
                  <a:off x="7628378" y="895829"/>
                  <a:ext cx="4092581" cy="5754555"/>
                </a:xfrm>
                <a:prstGeom prst="round2DiagRect">
                  <a:avLst>
                    <a:gd name="adj1" fmla="val 44517"/>
                    <a:gd name="adj2" fmla="val 0"/>
                  </a:avLst>
                </a:prstGeom>
                <a:blipFill rotWithShape="0">
                  <a:blip r:embed="rId1"/>
                  <a:stretch>
                    <a:fillRect l="-78060" r="-73160"/>
                  </a:stretch>
                </a:blipFill>
                <a:ln w="38100">
                  <a:noFill/>
                  <a:round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</p:grpSp>
      </p:grp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660400" y="1319889"/>
            <a:ext cx="7200000" cy="2734915"/>
          </a:xfrm>
          <a:prstGeom prst="rect">
            <a:avLst/>
          </a:prstGeom>
        </p:spPr>
        <p:txBody>
          <a:bodyPr wrap="square" anchor="b">
            <a:normAutofit/>
          </a:bodyPr>
          <a:lstStyle>
            <a:lvl1pPr>
              <a:lnSpc>
                <a:spcPct val="100000"/>
              </a:lnSpc>
              <a:defRPr sz="6000">
                <a:ln w="19050">
                  <a:noFill/>
                </a:ln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2668785" y="5526069"/>
            <a:ext cx="1698670" cy="276999"/>
          </a:xfrm>
          <a:prstGeom prst="rect">
            <a:avLst/>
          </a:prstGeom>
        </p:spPr>
        <p:txBody>
          <a:bodyPr wrap="square" lIns="90000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667658" y="5526070"/>
            <a:ext cx="1698670" cy="276999"/>
          </a:xfrm>
          <a:prstGeom prst="rect">
            <a:avLst/>
          </a:prstGeom>
        </p:spPr>
        <p:txBody>
          <a:bodyPr wrap="none">
            <a:normAutofit/>
          </a:bodyPr>
          <a:lstStyle>
            <a:lvl1pPr marL="0" indent="0" algn="l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en-US"/>
              <a:t>www.officeplus.cn</a:t>
            </a:r>
          </a:p>
        </p:txBody>
      </p:sp>
    </p:spTree>
    <p:extLst>
      <p:ext uri="{BB962C8B-B14F-4D97-AF65-F5344CB8AC3E}">
        <p14:creationId xmlns:p14="http://schemas.microsoft.com/office/powerpoint/2010/main" val="3706499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add title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</a:t>
            </a:r>
            <a:r>
              <a:rPr lang="en-US" altLang="zh-CN"/>
              <a:t>add text</a:t>
            </a:r>
            <a:endParaRPr lang="en-US"/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718050" y="6409690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68AEBC5-1D0D-411D-9EE3-C6F41EFD080C}" type="datetime1">
              <a:rPr lang="zh-CN" altLang="en-US" smtClean="0"/>
              <a:t>2024/2/26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0399" y="6409690"/>
            <a:ext cx="3657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OfficePLUS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7861300" y="6409690"/>
            <a:ext cx="3657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8BB1146-E542-4D4E-B8E9-6919A11DDD4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Relationship Id="rId3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30032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 wrap="square">
            <a:normAutofit/>
          </a:bodyPr>
          <a:lstStyle/>
          <a:p>
            <a:r>
              <a:rPr lang="zh-CN" altLang="en-US" sz="64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礼仪之道</a:t>
            </a:r>
            <a:endParaRPr lang="zh-CN" altLang="en-US"/>
          </a:p>
        </p:txBody>
      </p:sp>
      <p:sp>
        <p:nvSpPr>
          <p:cNvPr id="9" name="Subtitle 8"/>
          <p:cNvSpPr>
            <a:spLocks noGrp="1"/>
          </p:cNvSpPr>
          <p:nvPr>
            <p:ph type="subTitle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初中生礼仪学习与实践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日期：20XX.XX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/>
          </p:nvPr>
        </p:nvSpPr>
        <p:spPr/>
        <p:txBody>
          <a:bodyPr wrap="none">
            <a:normAutofit/>
          </a:bodyPr>
          <a:lstStyle/>
          <a:p>
            <a:pPr lvl="0"/>
            <a:r>
              <a:rPr lang="en-US"/>
              <a:t>汇报人：XXX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26577580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6807B63F-A408-E5AC-10B5-FEA514B87530}"/>
              </a:ext>
            </a:extLst>
          </p:cNvPr>
          <p:cNvGrpSpPr/>
          <p:nvPr/>
        </p:nvGrpSpPr>
        <p:grpSpPr>
          <a:xfrm>
            <a:off x="660400" y="1161068"/>
            <a:ext cx="10857277" cy="4973032"/>
            <a:chOff x="660400" y="1161068"/>
            <a:chExt cx="10857277" cy="4973032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04298EAC-A15D-0BFE-379A-ECFC37E3B945}"/>
                </a:ext>
              </a:extLst>
            </p:cNvPr>
            <p:cNvGrpSpPr/>
            <p:nvPr/>
          </p:nvGrpSpPr>
          <p:grpSpPr>
            <a:xfrm>
              <a:off x="660400" y="1161068"/>
              <a:ext cx="2352567" cy="830997"/>
              <a:chOff x="660400" y="1161068"/>
              <a:chExt cx="2352567" cy="830997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F6F5A8C-1E0D-58D7-2F17-AB74D96911DB}"/>
                  </a:ext>
                </a:extLst>
              </p:cNvPr>
              <p:cNvSpPr txBox="1"/>
              <p:nvPr/>
            </p:nvSpPr>
            <p:spPr>
              <a:xfrm>
                <a:off x="660400" y="1161068"/>
                <a:ext cx="2352567" cy="830997"/>
              </a:xfrm>
              <a:prstGeom prst="rect">
                <a:avLst/>
              </a:prstGeom>
              <a:noFill/>
            </p:spPr>
            <p:txBody>
              <a:bodyPr wrap="none" lIns="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kumimoji="0" sz="1400" b="1" i="0" u="none" strike="noStrike" kern="1200" cap="none" spc="0" normalizeH="0" baseline="0">
                    <a:ln>
                      <a:noFill/>
                    </a:ln>
                    <a:solidFill>
                      <a:schemeClr val="accent1"/>
                    </a:solidFill>
                    <a:effectLst/>
                    <a:uLnTx/>
                    <a:uFillTx/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kumimoji="1" lang="en-US" altLang="zh-CN" sz="4800">
                    <a:solidFill>
                      <a:schemeClr val="tx1"/>
                    </a:solidFill>
                  </a:rPr>
                  <a:t>Agenda</a:t>
                </a:r>
                <a:endParaRPr lang="en-US" altLang="zh-CN" sz="480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E19AA941-B654-A0CE-2BBE-7E8084FEAAEE}"/>
                </a:ext>
              </a:extLst>
            </p:cNvPr>
            <p:cNvGrpSpPr/>
            <p:nvPr/>
          </p:nvGrpSpPr>
          <p:grpSpPr>
            <a:xfrm>
              <a:off x="660400" y="2793474"/>
              <a:ext cx="10857277" cy="3340626"/>
              <a:chOff x="660400" y="2793474"/>
              <a:chExt cx="10857277" cy="3340626"/>
            </a:xfrm>
          </p:grpSpPr>
          <p:grpSp>
            <p:nvGrpSpPr>
              <p:cNvPr id="5" name="Group 4">
                <a:extLst>
                  <a:ext uri="{FF2B5EF4-FFF2-40B4-BE49-F238E27FC236}">
                    <a16:creationId xmlns:a16="http://schemas.microsoft.com/office/drawing/2014/main" id="{8B4EBF0D-8D05-32FD-14BD-E8A7F2F0526B}"/>
                  </a:ext>
                </a:extLst>
              </p:cNvPr>
              <p:cNvGrpSpPr/>
              <p:nvPr/>
            </p:nvGrpSpPr>
            <p:grpSpPr>
              <a:xfrm>
                <a:off x="660400" y="2793474"/>
                <a:ext cx="1955366" cy="3340626"/>
                <a:chOff x="660402" y="2793474"/>
                <a:chExt cx="1927565" cy="3340626"/>
              </a:xfrm>
            </p:grpSpPr>
            <p:grpSp>
              <p:nvGrpSpPr>
                <p:cNvPr id="6" name="Group 5">
                  <a:extLst>
                    <a:ext uri="{FF2B5EF4-FFF2-40B4-BE49-F238E27FC236}">
                      <a16:creationId xmlns:a16="http://schemas.microsoft.com/office/drawing/2014/main" id="{5D68FBCA-6492-D6B6-AC7C-D82EC9A9FAF0}"/>
                    </a:ext>
                  </a:extLst>
                </p:cNvPr>
                <p:cNvGrpSpPr/>
                <p:nvPr/>
              </p:nvGrpSpPr>
              <p:grpSpPr>
                <a:xfrm>
                  <a:off x="787790" y="2793474"/>
                  <a:ext cx="1800177" cy="1760230"/>
                  <a:chOff x="1483526" y="2464225"/>
                  <a:chExt cx="1800177" cy="1760230"/>
                </a:xfrm>
              </p:grpSpPr>
              <p:sp>
                <p:nvSpPr>
                  <p:cNvPr id="8" name="TextBox 7">
                    <a:extLst>
                      <a:ext uri="{FF2B5EF4-FFF2-40B4-BE49-F238E27FC236}">
                        <a16:creationId xmlns:a16="http://schemas.microsoft.com/office/drawing/2014/main" id="{4B0B2E9A-75D2-A7EE-B68F-1EC0C12F34AF}"/>
                      </a:ext>
                    </a:extLst>
                  </p:cNvPr>
                  <p:cNvSpPr txBox="1"/>
                  <p:nvPr/>
                </p:nvSpPr>
                <p:spPr>
                  <a:xfrm>
                    <a:off x="1483526" y="2464225"/>
                    <a:ext cx="954108" cy="923330"/>
                  </a:xfrm>
                  <a:prstGeom prst="rect">
                    <a:avLst/>
                  </a:prstGeom>
                  <a:noFill/>
                </p:spPr>
                <p:txBody>
                  <a:bodyPr wrap="none" lIns="91440" tIns="45720" rIns="91440" bIns="45720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kumimoji="1" lang="en-US" altLang="zh-CN" sz="5400" b="1">
                        <a:solidFill>
                          <a:schemeClr val="tx2"/>
                        </a:solidFill>
                      </a:rPr>
                      <a:t>01</a:t>
                    </a:r>
                    <a:endParaRPr kumimoji="1" lang="zh-CN" altLang="en-US" sz="5400" b="1">
                      <a:solidFill>
                        <a:schemeClr val="tx2"/>
                      </a:solidFill>
                    </a:endParaRPr>
                  </a:p>
                </p:txBody>
              </p:sp>
              <p:sp>
                <p:nvSpPr>
                  <p:cNvPr id="9" name="Rectangle 8">
                    <a:extLst>
                      <a:ext uri="{FF2B5EF4-FFF2-40B4-BE49-F238E27FC236}">
                        <a16:creationId xmlns:a16="http://schemas.microsoft.com/office/drawing/2014/main" id="{EA7F2B4D-5AC9-FF45-EE90-C3A739ECA183}"/>
                      </a:ext>
                    </a:extLst>
                  </p:cNvPr>
                  <p:cNvSpPr/>
                  <p:nvPr/>
                </p:nvSpPr>
                <p:spPr>
                  <a:xfrm>
                    <a:off x="1483526" y="3363128"/>
                    <a:ext cx="1800177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none" lIns="91440" tIns="45720" rIns="91440" bIns="45720" rtlCol="0" anchor="b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kumimoji="1" lang="zh-CN" altLang="en-US" sz="1600" b="1">
                        <a:solidFill>
                          <a:schemeClr val="tx1"/>
                        </a:solidFill>
                      </a:rPr>
                      <a:t>礼仪定义与重要性</a:t>
                    </a:r>
                  </a:p>
                </p:txBody>
              </p:sp>
              <p:sp>
                <p:nvSpPr>
                  <p:cNvPr id="10" name="Rectangle 9">
                    <a:extLst>
                      <a:ext uri="{FF2B5EF4-FFF2-40B4-BE49-F238E27FC236}">
                        <a16:creationId xmlns:a16="http://schemas.microsoft.com/office/drawing/2014/main" id="{F62102C6-54FA-8579-5DB1-BF52724098DB}"/>
                      </a:ext>
                    </a:extLst>
                  </p:cNvPr>
                  <p:cNvSpPr/>
                  <p:nvPr/>
                </p:nvSpPr>
                <p:spPr>
                  <a:xfrm>
                    <a:off x="1483526" y="3708032"/>
                    <a:ext cx="1635670" cy="516423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lIns="91440" tIns="45720" rIns="91440" bIns="45720" rtlCol="0"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了解礼仪的定义，理解礼仪的重要性</a:t>
                    </a:r>
                  </a:p>
                </p:txBody>
              </p:sp>
            </p:grpSp>
            <p:sp>
              <p:nvSpPr>
                <p:cNvPr id="7" name="Rectangle: Rounded Corners 6">
                  <a:extLst>
                    <a:ext uri="{FF2B5EF4-FFF2-40B4-BE49-F238E27FC236}">
                      <a16:creationId xmlns:a16="http://schemas.microsoft.com/office/drawing/2014/main" id="{A403CB07-7E72-4557-C107-0CC25C6331B9}"/>
                    </a:ext>
                  </a:extLst>
                </p:cNvPr>
                <p:cNvSpPr/>
                <p:nvPr/>
              </p:nvSpPr>
              <p:spPr>
                <a:xfrm>
                  <a:off x="660402" y="4814070"/>
                  <a:ext cx="1635670" cy="1320030"/>
                </a:xfrm>
                <a:prstGeom prst="roundRect">
                  <a:avLst>
                    <a:gd name="adj" fmla="val 0"/>
                  </a:avLst>
                </a:prstGeom>
                <a:blipFill rotWithShape="0">
                  <a:blip r:embed="rId2"/>
                  <a:stretch>
                    <a:fillRect l="-10450" r="-1045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>
                    <a:solidFill>
                      <a:schemeClr val="lt1"/>
                    </a:solidFill>
                  </a:endParaRPr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37FB13EC-E279-1E89-207A-228419F77EE8}"/>
                  </a:ext>
                </a:extLst>
              </p:cNvPr>
              <p:cNvGrpSpPr/>
              <p:nvPr/>
            </p:nvGrpSpPr>
            <p:grpSpPr>
              <a:xfrm>
                <a:off x="3056823" y="2793474"/>
                <a:ext cx="1659262" cy="3340626"/>
                <a:chOff x="3819201" y="2793474"/>
                <a:chExt cx="1635670" cy="3340626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DD2F2F41-D1F1-2FC5-186B-F668231D413C}"/>
                    </a:ext>
                  </a:extLst>
                </p:cNvPr>
                <p:cNvGrpSpPr/>
                <p:nvPr/>
              </p:nvGrpSpPr>
              <p:grpSpPr>
                <a:xfrm>
                  <a:off x="3819201" y="2793474"/>
                  <a:ext cx="1635670" cy="1760230"/>
                  <a:chOff x="1483526" y="2464225"/>
                  <a:chExt cx="1635670" cy="1760230"/>
                </a:xfrm>
              </p:grpSpPr>
              <p:sp>
                <p:nvSpPr>
                  <p:cNvPr id="14" name="TextBox 13">
                    <a:extLst>
                      <a:ext uri="{FF2B5EF4-FFF2-40B4-BE49-F238E27FC236}">
                        <a16:creationId xmlns:a16="http://schemas.microsoft.com/office/drawing/2014/main" id="{96F6C921-E804-9108-D96C-31F037F28BB5}"/>
                      </a:ext>
                    </a:extLst>
                  </p:cNvPr>
                  <p:cNvSpPr txBox="1"/>
                  <p:nvPr/>
                </p:nvSpPr>
                <p:spPr>
                  <a:xfrm>
                    <a:off x="1483526" y="2464225"/>
                    <a:ext cx="954108" cy="923330"/>
                  </a:xfrm>
                  <a:prstGeom prst="rect">
                    <a:avLst/>
                  </a:prstGeom>
                  <a:noFill/>
                </p:spPr>
                <p:txBody>
                  <a:bodyPr wrap="none" lIns="91440" tIns="45720" rIns="91440" bIns="45720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kumimoji="1" lang="en-US" altLang="zh-CN" sz="5400" b="1">
                        <a:solidFill>
                          <a:schemeClr val="accent1"/>
                        </a:solidFill>
                      </a:rPr>
                      <a:t>02</a:t>
                    </a:r>
                    <a:endParaRPr kumimoji="1" lang="zh-CN" altLang="en-US" sz="5400" b="1">
                      <a:solidFill>
                        <a:schemeClr val="accent1"/>
                      </a:solidFill>
                    </a:endParaRPr>
                  </a:p>
                </p:txBody>
              </p:sp>
              <p:sp>
                <p:nvSpPr>
                  <p:cNvPr id="15" name="Rectangle 14">
                    <a:extLst>
                      <a:ext uri="{FF2B5EF4-FFF2-40B4-BE49-F238E27FC236}">
                        <a16:creationId xmlns:a16="http://schemas.microsoft.com/office/drawing/2014/main" id="{F606BED3-33CE-E6D8-EB2E-DFBBB9E17726}"/>
                      </a:ext>
                    </a:extLst>
                  </p:cNvPr>
                  <p:cNvSpPr/>
                  <p:nvPr/>
                </p:nvSpPr>
                <p:spPr>
                  <a:xfrm>
                    <a:off x="1483526" y="3363128"/>
                    <a:ext cx="1395642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none" lIns="91440" tIns="45720" rIns="91440" bIns="45720" rtlCol="0" anchor="b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kumimoji="1" lang="zh-CN" altLang="en-US" sz="1600" b="1">
                        <a:solidFill>
                          <a:schemeClr val="tx1"/>
                        </a:solidFill>
                      </a:rPr>
                      <a:t>生活中的礼仪</a:t>
                    </a:r>
                  </a:p>
                </p:txBody>
              </p:sp>
              <p:sp>
                <p:nvSpPr>
                  <p:cNvPr id="16" name="Rectangle 15">
                    <a:extLst>
                      <a:ext uri="{FF2B5EF4-FFF2-40B4-BE49-F238E27FC236}">
                        <a16:creationId xmlns:a16="http://schemas.microsoft.com/office/drawing/2014/main" id="{565FCF42-20EA-01CC-1F35-C502B48AC9C1}"/>
                      </a:ext>
                    </a:extLst>
                  </p:cNvPr>
                  <p:cNvSpPr/>
                  <p:nvPr/>
                </p:nvSpPr>
                <p:spPr>
                  <a:xfrm>
                    <a:off x="1483526" y="3708032"/>
                    <a:ext cx="1635670" cy="516423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lIns="91440" tIns="45720" rIns="91440" bIns="45720" rtlCol="0"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礼仪在生活中的重要性</a:t>
                    </a:r>
                  </a:p>
                </p:txBody>
              </p:sp>
            </p:grpSp>
            <p:sp>
              <p:nvSpPr>
                <p:cNvPr id="13" name="Rectangle: Rounded Corners 12">
                  <a:extLst>
                    <a:ext uri="{FF2B5EF4-FFF2-40B4-BE49-F238E27FC236}">
                      <a16:creationId xmlns:a16="http://schemas.microsoft.com/office/drawing/2014/main" id="{7A6D4306-A0E9-F500-1D26-C5DAF5594261}"/>
                    </a:ext>
                  </a:extLst>
                </p:cNvPr>
                <p:cNvSpPr/>
                <p:nvPr/>
              </p:nvSpPr>
              <p:spPr>
                <a:xfrm>
                  <a:off x="3819201" y="4814070"/>
                  <a:ext cx="1635670" cy="1320030"/>
                </a:xfrm>
                <a:prstGeom prst="roundRect">
                  <a:avLst>
                    <a:gd name="adj" fmla="val 0"/>
                  </a:avLst>
                </a:prstGeom>
                <a:blipFill rotWithShape="0">
                  <a:blip r:embed="rId3"/>
                  <a:stretch>
                    <a:fillRect l="-10680" r="-1068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>
                    <a:solidFill>
                      <a:schemeClr val="lt1"/>
                    </a:solidFill>
                  </a:endParaRPr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4A813C49-8BFA-798F-1CCB-45ECEC8F77ED}"/>
                  </a:ext>
                </a:extLst>
              </p:cNvPr>
              <p:cNvGrpSpPr/>
              <p:nvPr/>
            </p:nvGrpSpPr>
            <p:grpSpPr>
              <a:xfrm>
                <a:off x="5324021" y="2793474"/>
                <a:ext cx="1659262" cy="3340626"/>
                <a:chOff x="6850612" y="2793474"/>
                <a:chExt cx="1635670" cy="3340626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2CC92C7A-824A-0B9E-FF6E-09E0272A4372}"/>
                    </a:ext>
                  </a:extLst>
                </p:cNvPr>
                <p:cNvGrpSpPr/>
                <p:nvPr/>
              </p:nvGrpSpPr>
              <p:grpSpPr>
                <a:xfrm>
                  <a:off x="6850612" y="2793474"/>
                  <a:ext cx="1635670" cy="1538631"/>
                  <a:chOff x="1483526" y="2464225"/>
                  <a:chExt cx="1635670" cy="1538631"/>
                </a:xfrm>
              </p:grpSpPr>
              <p:sp>
                <p:nvSpPr>
                  <p:cNvPr id="20" name="TextBox 19">
                    <a:extLst>
                      <a:ext uri="{FF2B5EF4-FFF2-40B4-BE49-F238E27FC236}">
                        <a16:creationId xmlns:a16="http://schemas.microsoft.com/office/drawing/2014/main" id="{0C69A125-3B4F-9AA0-7486-76D7FFC057C1}"/>
                      </a:ext>
                    </a:extLst>
                  </p:cNvPr>
                  <p:cNvSpPr txBox="1"/>
                  <p:nvPr/>
                </p:nvSpPr>
                <p:spPr>
                  <a:xfrm>
                    <a:off x="1483526" y="2464225"/>
                    <a:ext cx="954108" cy="923330"/>
                  </a:xfrm>
                  <a:prstGeom prst="rect">
                    <a:avLst/>
                  </a:prstGeom>
                  <a:noFill/>
                </p:spPr>
                <p:txBody>
                  <a:bodyPr wrap="none" lIns="91440" tIns="45720" rIns="91440" bIns="45720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kumimoji="1" lang="en-US" altLang="zh-CN" sz="5400" b="1">
                        <a:solidFill>
                          <a:schemeClr val="tx2"/>
                        </a:solidFill>
                      </a:rPr>
                      <a:t>03</a:t>
                    </a:r>
                    <a:endParaRPr kumimoji="1" lang="zh-CN" altLang="en-US" sz="5400" b="1">
                      <a:solidFill>
                        <a:schemeClr val="tx2"/>
                      </a:solidFill>
                    </a:endParaRPr>
                  </a:p>
                </p:txBody>
              </p:sp>
              <p:sp>
                <p:nvSpPr>
                  <p:cNvPr id="21" name="Rectangle 20">
                    <a:extLst>
                      <a:ext uri="{FF2B5EF4-FFF2-40B4-BE49-F238E27FC236}">
                        <a16:creationId xmlns:a16="http://schemas.microsoft.com/office/drawing/2014/main" id="{5FEF611C-3363-0F6F-B2A6-485F963A5A5E}"/>
                      </a:ext>
                    </a:extLst>
                  </p:cNvPr>
                  <p:cNvSpPr/>
                  <p:nvPr/>
                </p:nvSpPr>
                <p:spPr>
                  <a:xfrm>
                    <a:off x="1483526" y="3363128"/>
                    <a:ext cx="1597910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none" lIns="91440" tIns="45720" rIns="91440" bIns="45720" rtlCol="0" anchor="b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kumimoji="1" lang="zh-CN" altLang="en-US" sz="1600" b="1">
                        <a:solidFill>
                          <a:schemeClr val="tx1"/>
                        </a:solidFill>
                      </a:rPr>
                      <a:t>学校生活的礼仪</a:t>
                    </a:r>
                  </a:p>
                </p:txBody>
              </p:sp>
              <p:sp>
                <p:nvSpPr>
                  <p:cNvPr id="22" name="Rectangle 21">
                    <a:extLst>
                      <a:ext uri="{FF2B5EF4-FFF2-40B4-BE49-F238E27FC236}">
                        <a16:creationId xmlns:a16="http://schemas.microsoft.com/office/drawing/2014/main" id="{B9D190DE-1365-DF0D-B469-BE1AD3183710}"/>
                      </a:ext>
                    </a:extLst>
                  </p:cNvPr>
                  <p:cNvSpPr/>
                  <p:nvPr/>
                </p:nvSpPr>
                <p:spPr>
                  <a:xfrm>
                    <a:off x="1483526" y="3708032"/>
                    <a:ext cx="1635670" cy="29482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lIns="91440" tIns="45720" rIns="91440" bIns="45720" rtlCol="0"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校园礼仪的应用</a:t>
                    </a:r>
                  </a:p>
                </p:txBody>
              </p:sp>
            </p:grpSp>
            <p:sp>
              <p:nvSpPr>
                <p:cNvPr id="19" name="Rectangle: Rounded Corners 18">
                  <a:extLst>
                    <a:ext uri="{FF2B5EF4-FFF2-40B4-BE49-F238E27FC236}">
                      <a16:creationId xmlns:a16="http://schemas.microsoft.com/office/drawing/2014/main" id="{0AF69C03-C9B1-0E04-A4B0-41FC0AAFD512}"/>
                    </a:ext>
                  </a:extLst>
                </p:cNvPr>
                <p:cNvSpPr/>
                <p:nvPr/>
              </p:nvSpPr>
              <p:spPr>
                <a:xfrm>
                  <a:off x="6850612" y="4814070"/>
                  <a:ext cx="1635670" cy="1320030"/>
                </a:xfrm>
                <a:prstGeom prst="roundRect">
                  <a:avLst>
                    <a:gd name="adj" fmla="val 0"/>
                  </a:avLst>
                </a:prstGeom>
                <a:blipFill rotWithShape="0">
                  <a:blip r:embed="rId4"/>
                  <a:stretch>
                    <a:fillRect l="-21210" r="-2121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>
                    <a:solidFill>
                      <a:schemeClr val="lt1"/>
                    </a:solidFill>
                  </a:endParaRPr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F735ACD-0735-9A79-47DB-E8FFD80068C1}"/>
                  </a:ext>
                </a:extLst>
              </p:cNvPr>
              <p:cNvGrpSpPr/>
              <p:nvPr/>
            </p:nvGrpSpPr>
            <p:grpSpPr>
              <a:xfrm>
                <a:off x="7591218" y="2793474"/>
                <a:ext cx="2031325" cy="3340626"/>
                <a:chOff x="9882023" y="2793474"/>
                <a:chExt cx="2002443" cy="3340626"/>
              </a:xfrm>
            </p:grpSpPr>
            <p:grpSp>
              <p:nvGrpSpPr>
                <p:cNvPr id="24" name="Group 23">
                  <a:extLst>
                    <a:ext uri="{FF2B5EF4-FFF2-40B4-BE49-F238E27FC236}">
                      <a16:creationId xmlns:a16="http://schemas.microsoft.com/office/drawing/2014/main" id="{E56969F8-7D9F-0C64-45EC-C67E1217B773}"/>
                    </a:ext>
                  </a:extLst>
                </p:cNvPr>
                <p:cNvGrpSpPr/>
                <p:nvPr/>
              </p:nvGrpSpPr>
              <p:grpSpPr>
                <a:xfrm>
                  <a:off x="9882023" y="2793474"/>
                  <a:ext cx="2002443" cy="1760230"/>
                  <a:chOff x="1483526" y="2464225"/>
                  <a:chExt cx="2002443" cy="1760230"/>
                </a:xfrm>
              </p:grpSpPr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DABA32B6-43E7-8ED1-CB81-7E9C757C0E6A}"/>
                      </a:ext>
                    </a:extLst>
                  </p:cNvPr>
                  <p:cNvSpPr txBox="1"/>
                  <p:nvPr/>
                </p:nvSpPr>
                <p:spPr>
                  <a:xfrm>
                    <a:off x="1483526" y="2464225"/>
                    <a:ext cx="954108" cy="923330"/>
                  </a:xfrm>
                  <a:prstGeom prst="rect">
                    <a:avLst/>
                  </a:prstGeom>
                  <a:noFill/>
                </p:spPr>
                <p:txBody>
                  <a:bodyPr wrap="none" lIns="91440" tIns="45720" rIns="91440" bIns="45720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kumimoji="1" lang="en-US" altLang="zh-CN" sz="5400" b="1">
                        <a:solidFill>
                          <a:schemeClr val="tx2"/>
                        </a:solidFill>
                      </a:rPr>
                      <a:t>04</a:t>
                    </a:r>
                    <a:endParaRPr kumimoji="1" lang="zh-CN" altLang="en-US" sz="5400" b="1">
                      <a:solidFill>
                        <a:schemeClr val="tx2"/>
                      </a:solidFill>
                    </a:endParaRPr>
                  </a:p>
                </p:txBody>
              </p:sp>
              <p:sp>
                <p:nvSpPr>
                  <p:cNvPr id="27" name="Rectangle 26">
                    <a:extLst>
                      <a:ext uri="{FF2B5EF4-FFF2-40B4-BE49-F238E27FC236}">
                        <a16:creationId xmlns:a16="http://schemas.microsoft.com/office/drawing/2014/main" id="{97E91C60-6C18-5081-E25E-2B710047CFBA}"/>
                      </a:ext>
                    </a:extLst>
                  </p:cNvPr>
                  <p:cNvSpPr/>
                  <p:nvPr/>
                </p:nvSpPr>
                <p:spPr>
                  <a:xfrm>
                    <a:off x="1483526" y="3363128"/>
                    <a:ext cx="2002443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none" lIns="91440" tIns="45720" rIns="91440" bIns="45720" rtlCol="0" anchor="b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kumimoji="1" lang="zh-CN" altLang="en-US" sz="1600" b="1">
                        <a:solidFill>
                          <a:schemeClr val="tx1"/>
                        </a:solidFill>
                      </a:rPr>
                      <a:t>掌握礼仪，融入社会</a:t>
                    </a:r>
                  </a:p>
                </p:txBody>
              </p:sp>
              <p:sp>
                <p:nvSpPr>
                  <p:cNvPr id="28" name="Rectangle 27">
                    <a:extLst>
                      <a:ext uri="{FF2B5EF4-FFF2-40B4-BE49-F238E27FC236}">
                        <a16:creationId xmlns:a16="http://schemas.microsoft.com/office/drawing/2014/main" id="{F9A6721F-B845-5E8C-06CF-3705C0DBB4C3}"/>
                      </a:ext>
                    </a:extLst>
                  </p:cNvPr>
                  <p:cNvSpPr/>
                  <p:nvPr/>
                </p:nvSpPr>
                <p:spPr>
                  <a:xfrm>
                    <a:off x="1483526" y="3708032"/>
                    <a:ext cx="1635670" cy="516423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lIns="91440" tIns="45720" rIns="91440" bIns="45720" rtlCol="0"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礼仪对社会融入的作用</a:t>
                    </a:r>
                  </a:p>
                </p:txBody>
              </p:sp>
            </p:grpSp>
            <p:sp>
              <p:nvSpPr>
                <p:cNvPr id="25" name="Rectangle: Rounded Corners 24">
                  <a:extLst>
                    <a:ext uri="{FF2B5EF4-FFF2-40B4-BE49-F238E27FC236}">
                      <a16:creationId xmlns:a16="http://schemas.microsoft.com/office/drawing/2014/main" id="{F9FD1DF8-CF45-A292-1401-A7EB6CB3DD98}"/>
                    </a:ext>
                  </a:extLst>
                </p:cNvPr>
                <p:cNvSpPr/>
                <p:nvPr/>
              </p:nvSpPr>
              <p:spPr>
                <a:xfrm>
                  <a:off x="9882023" y="4814070"/>
                  <a:ext cx="1635670" cy="1320030"/>
                </a:xfrm>
                <a:prstGeom prst="roundRect">
                  <a:avLst>
                    <a:gd name="adj" fmla="val 0"/>
                  </a:avLst>
                </a:prstGeom>
                <a:blipFill rotWithShape="0">
                  <a:blip r:embed="rId5"/>
                  <a:stretch>
                    <a:fillRect l="-10450" r="-1045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>
                    <a:solidFill>
                      <a:schemeClr val="lt1"/>
                    </a:solidFill>
                  </a:endParaRPr>
                </a:p>
              </p:txBody>
            </p:sp>
          </p:grp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C3B7B159-3A65-6492-67FE-5E0FB29BD48B}"/>
                  </a:ext>
                </a:extLst>
              </p:cNvPr>
              <p:cNvGrpSpPr/>
              <p:nvPr/>
            </p:nvGrpSpPr>
            <p:grpSpPr>
              <a:xfrm>
                <a:off x="9858415" y="2793474"/>
                <a:ext cx="1659262" cy="3340626"/>
                <a:chOff x="9882023" y="2793474"/>
                <a:chExt cx="1635670" cy="3340626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3D61515C-AA17-BFC8-6CF4-1372747A31BD}"/>
                    </a:ext>
                  </a:extLst>
                </p:cNvPr>
                <p:cNvGrpSpPr/>
                <p:nvPr/>
              </p:nvGrpSpPr>
              <p:grpSpPr>
                <a:xfrm>
                  <a:off x="9882023" y="2793474"/>
                  <a:ext cx="1635670" cy="1538631"/>
                  <a:chOff x="1483526" y="2464225"/>
                  <a:chExt cx="1635670" cy="1538631"/>
                </a:xfrm>
              </p:grpSpPr>
              <p:sp>
                <p:nvSpPr>
                  <p:cNvPr id="32" name="TextBox 31">
                    <a:extLst>
                      <a:ext uri="{FF2B5EF4-FFF2-40B4-BE49-F238E27FC236}">
                        <a16:creationId xmlns:a16="http://schemas.microsoft.com/office/drawing/2014/main" id="{AF2376F5-F5C9-971B-1995-A1EEA118016E}"/>
                      </a:ext>
                    </a:extLst>
                  </p:cNvPr>
                  <p:cNvSpPr txBox="1"/>
                  <p:nvPr/>
                </p:nvSpPr>
                <p:spPr>
                  <a:xfrm>
                    <a:off x="1497091" y="2464225"/>
                    <a:ext cx="940542" cy="923330"/>
                  </a:xfrm>
                  <a:prstGeom prst="rect">
                    <a:avLst/>
                  </a:prstGeom>
                  <a:noFill/>
                </p:spPr>
                <p:txBody>
                  <a:bodyPr wrap="none" lIns="91440" tIns="45720" rIns="91440" bIns="45720" rtlCol="0" anchor="ctr" anchorCtr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r"/>
                    <a:r>
                      <a:rPr kumimoji="1" lang="en-US" altLang="zh-CN" sz="5400" b="1">
                        <a:solidFill>
                          <a:schemeClr val="tx2"/>
                        </a:solidFill>
                      </a:rPr>
                      <a:t>05</a:t>
                    </a:r>
                    <a:endParaRPr kumimoji="1" lang="zh-CN" altLang="en-US" sz="5400" b="1">
                      <a:solidFill>
                        <a:schemeClr val="tx2"/>
                      </a:solidFill>
                    </a:endParaRPr>
                  </a:p>
                </p:txBody>
              </p:sp>
              <p:sp>
                <p:nvSpPr>
                  <p:cNvPr id="33" name="Rectangle 32">
                    <a:extLst>
                      <a:ext uri="{FF2B5EF4-FFF2-40B4-BE49-F238E27FC236}">
                        <a16:creationId xmlns:a16="http://schemas.microsoft.com/office/drawing/2014/main" id="{07308457-B51B-5DDC-A82E-5C027D3538AB}"/>
                      </a:ext>
                    </a:extLst>
                  </p:cNvPr>
                  <p:cNvSpPr/>
                  <p:nvPr/>
                </p:nvSpPr>
                <p:spPr>
                  <a:xfrm>
                    <a:off x="1483526" y="3363128"/>
                    <a:ext cx="1597910" cy="33855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none" lIns="91440" tIns="45720" rIns="91440" bIns="45720" rtlCol="0" anchor="b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</a:pPr>
                    <a:r>
                      <a:rPr kumimoji="1" lang="zh-CN" altLang="en-US" sz="1600" b="1">
                        <a:solidFill>
                          <a:schemeClr val="tx1"/>
                        </a:solidFill>
                      </a:rPr>
                      <a:t>做个有礼仪的人</a:t>
                    </a:r>
                  </a:p>
                </p:txBody>
              </p:sp>
              <p:sp>
                <p:nvSpPr>
                  <p:cNvPr id="34" name="Rectangle 33">
                    <a:extLst>
                      <a:ext uri="{FF2B5EF4-FFF2-40B4-BE49-F238E27FC236}">
                        <a16:creationId xmlns:a16="http://schemas.microsoft.com/office/drawing/2014/main" id="{30B58147-78D2-EDD8-A6C3-FFE3B1AE8CDB}"/>
                      </a:ext>
                    </a:extLst>
                  </p:cNvPr>
                  <p:cNvSpPr/>
                  <p:nvPr/>
                </p:nvSpPr>
                <p:spPr>
                  <a:xfrm>
                    <a:off x="1483526" y="3708032"/>
                    <a:ext cx="1635670" cy="294824"/>
                  </a:xfrm>
                  <a:prstGeom prst="rect">
                    <a:avLst/>
                  </a:prstGeom>
                  <a:noFill/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wrap="square" lIns="91440" tIns="45720" rIns="91440" bIns="45720" rtlCol="0" anchor="t" anchorCtr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>
                        <a:solidFill>
                          <a:schemeClr val="tx1"/>
                        </a:solidFill>
                      </a:rPr>
                      <a:t>培养良好的礼仪习惯</a:t>
                    </a:r>
                  </a:p>
                </p:txBody>
              </p:sp>
            </p:grpSp>
            <p:sp>
              <p:nvSpPr>
                <p:cNvPr id="31" name="Rectangle: Rounded Corners 30">
                  <a:extLst>
                    <a:ext uri="{FF2B5EF4-FFF2-40B4-BE49-F238E27FC236}">
                      <a16:creationId xmlns:a16="http://schemas.microsoft.com/office/drawing/2014/main" id="{7DEA5324-B1E0-A300-3A6F-1D703B26FC1C}"/>
                    </a:ext>
                  </a:extLst>
                </p:cNvPr>
                <p:cNvSpPr/>
                <p:nvPr/>
              </p:nvSpPr>
              <p:spPr>
                <a:xfrm>
                  <a:off x="9882023" y="4814070"/>
                  <a:ext cx="1635670" cy="1320030"/>
                </a:xfrm>
                <a:prstGeom prst="roundRect">
                  <a:avLst>
                    <a:gd name="adj" fmla="val 0"/>
                  </a:avLst>
                </a:prstGeom>
                <a:blipFill rotWithShape="0">
                  <a:blip r:embed="rId6"/>
                  <a:stretch>
                    <a:fillRect l="-10560" r="-10560"/>
                  </a:stretch>
                </a:blipFill>
                <a:ln w="12700" cap="flat" cmpd="sng" algn="ctr">
                  <a:noFill/>
                  <a:prstDash val="solid"/>
                  <a:miter lim="800000"/>
                </a:ln>
                <a:effectLst/>
                <a:extLst>
                  <a:ext uri="{91240B29-F687-4F45-9708-019B960494DF}">
                    <a14:hiddenLine xmlns:a14="http://schemas.microsoft.com/office/drawing/2010/main" w="12700" cap="flat" cmpd="sng" algn="ctr">
                      <a:solidFill>
                        <a:schemeClr val="accent1">
                          <a:shade val="50000"/>
                        </a:schemeClr>
                      </a:solidFill>
                      <a:prstDash val="solid"/>
                      <a:miter lim="800000"/>
                    </a14:hiddenLine>
                  </a:ext>
                </a:ex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>
                    <a:solidFill>
                      <a:schemeClr val="lt1"/>
                    </a:solidFill>
                  </a:endParaRPr>
                </a:p>
              </p:txBody>
            </p:sp>
          </p:grpSp>
        </p:grpSp>
      </p:grpSp>
    </p:spTree>
    <p:custDataLst>
      <p:tags r:id="rId7"/>
    </p:custDataLst>
    <p:extLst>
      <p:ext uri="{BB962C8B-B14F-4D97-AF65-F5344CB8AC3E}">
        <p14:creationId xmlns:p14="http://schemas.microsoft.com/office/powerpoint/2010/main" val="4256427703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01.礼仪定义与重要性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了解礼仪的定义，理解礼仪的重要性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09787703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3DEF041D-CE53-F12A-96C5-A73986FBB6C3}"/>
              </a:ext>
            </a:extLst>
          </p:cNvPr>
          <p:cNvGrpSpPr/>
          <p:nvPr/>
        </p:nvGrpSpPr>
        <p:grpSpPr>
          <a:xfrm>
            <a:off x="562429" y="1130300"/>
            <a:ext cx="11010520" cy="5003800"/>
            <a:chOff x="562429" y="1130300"/>
            <a:chExt cx="11010520" cy="5003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185AE3B-FAF6-9A49-29E2-0BF528CBA2DC}"/>
                </a:ext>
              </a:extLst>
            </p:cNvPr>
            <p:cNvSpPr txBox="1"/>
            <p:nvPr/>
          </p:nvSpPr>
          <p:spPr>
            <a:xfrm>
              <a:off x="562429" y="1130300"/>
              <a:ext cx="5082032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376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Pct val="25000"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solidFill>
                    <a:schemeClr val="tx1"/>
                  </a:solidFill>
                </a:rPr>
                <a:t>礼仪的定义与重要性</a:t>
              </a:r>
              <a:endParaRPr kumimoji="0" lang="en-US" altLang="zh-CN" sz="3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6E3A1930-F3C6-C380-331C-6715F226A5CD}"/>
                </a:ext>
              </a:extLst>
            </p:cNvPr>
            <p:cNvSpPr txBox="1"/>
            <p:nvPr/>
          </p:nvSpPr>
          <p:spPr>
            <a:xfrm>
              <a:off x="7606602" y="1267580"/>
              <a:ext cx="3966347" cy="5164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1500"/>
                </a:lnSpc>
                <a:defRPr sz="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kumimoji="1" lang="zh-CN" altLang="en-US" sz="1200" err="1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sym typeface="Arial" pitchFamily="34" charset="0"/>
                </a:rPr>
                <a:t>礼仪是人与人之间相互尊重的表现，对于建立和谐人际关系至关重要。</a:t>
              </a:r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0D9B79E9-C3A2-F419-E22E-96A030511A57}"/>
                </a:ext>
              </a:extLst>
            </p:cNvPr>
            <p:cNvGrpSpPr/>
            <p:nvPr/>
          </p:nvGrpSpPr>
          <p:grpSpPr>
            <a:xfrm>
              <a:off x="673100" y="3429000"/>
              <a:ext cx="10845800" cy="2705100"/>
              <a:chOff x="673100" y="3429000"/>
              <a:chExt cx="10845800" cy="2705100"/>
            </a:xfrm>
          </p:grpSpPr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A7244919-823E-F7CC-342E-F3C923704F05}"/>
                  </a:ext>
                </a:extLst>
              </p:cNvPr>
              <p:cNvGrpSpPr/>
              <p:nvPr/>
            </p:nvGrpSpPr>
            <p:grpSpPr>
              <a:xfrm>
                <a:off x="673100" y="3429000"/>
                <a:ext cx="3229740" cy="2705100"/>
                <a:chOff x="673100" y="3429000"/>
                <a:chExt cx="3229740" cy="2705100"/>
              </a:xfrm>
            </p:grpSpPr>
            <p:sp>
              <p:nvSpPr>
                <p:cNvPr id="25" name="Rectangle: Rounded Corners 24">
                  <a:extLst>
                    <a:ext uri="{FF2B5EF4-FFF2-40B4-BE49-F238E27FC236}">
                      <a16:creationId xmlns:a16="http://schemas.microsoft.com/office/drawing/2014/main" id="{989C62BA-FDD2-CFFE-3DC5-6F70C74039C3}"/>
                    </a:ext>
                  </a:extLst>
                </p:cNvPr>
                <p:cNvSpPr/>
                <p:nvPr/>
              </p:nvSpPr>
              <p:spPr>
                <a:xfrm>
                  <a:off x="673100" y="3429000"/>
                  <a:ext cx="3229740" cy="2705100"/>
                </a:xfrm>
                <a:prstGeom prst="roundRect">
                  <a:avLst>
                    <a:gd name="adj" fmla="val 10000"/>
                  </a:avLst>
                </a:prstGeom>
                <a:solidFill>
                  <a:schemeClr val="tx2">
                    <a:alpha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CB45A184-FAD4-5439-651B-29CB2CFBE305}"/>
                    </a:ext>
                  </a:extLst>
                </p:cNvPr>
                <p:cNvGrpSpPr/>
                <p:nvPr/>
              </p:nvGrpSpPr>
              <p:grpSpPr>
                <a:xfrm>
                  <a:off x="2017970" y="3607181"/>
                  <a:ext cx="540000" cy="540000"/>
                  <a:chOff x="6307263" y="2743248"/>
                  <a:chExt cx="540000" cy="540000"/>
                </a:xfrm>
              </p:grpSpPr>
              <p:sp>
                <p:nvSpPr>
                  <p:cNvPr id="31" name="TextBox 30">
                    <a:extLst>
                      <a:ext uri="{FF2B5EF4-FFF2-40B4-BE49-F238E27FC236}">
                        <a16:creationId xmlns:a16="http://schemas.microsoft.com/office/drawing/2014/main" id="{49019D27-56DA-332A-0DED-4E2F932CFF29}"/>
                      </a:ext>
                    </a:extLst>
                  </p:cNvPr>
                  <p:cNvSpPr txBox="1"/>
                  <p:nvPr/>
                </p:nvSpPr>
                <p:spPr>
                  <a:xfrm>
                    <a:off x="6307263" y="2743248"/>
                    <a:ext cx="540000" cy="540000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1"/>
                  </a:solidFill>
                  <a:ln w="12700" cap="flat">
                    <a:noFill/>
                    <a:prstDash val="solid"/>
                    <a:miter/>
                  </a:ln>
                  <a:effectLst>
                    <a:outerShdw blurRad="127000" dist="63500" dir="2700000" algn="tl" rotWithShape="0">
                      <a:schemeClr val="accent1">
                        <a:alpha val="40000"/>
                      </a:schemeClr>
                    </a:outerShdw>
                  </a:effectLst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2" name="Freeform: Shape 31">
                    <a:extLst>
                      <a:ext uri="{FF2B5EF4-FFF2-40B4-BE49-F238E27FC236}">
                        <a16:creationId xmlns:a16="http://schemas.microsoft.com/office/drawing/2014/main" id="{ECE6BAA1-4396-4ED8-02BB-61D2560CFA35}"/>
                      </a:ext>
                    </a:extLst>
                  </p:cNvPr>
                  <p:cNvSpPr/>
                  <p:nvPr/>
                </p:nvSpPr>
                <p:spPr>
                  <a:xfrm>
                    <a:off x="6439559" y="2878004"/>
                    <a:ext cx="275408" cy="270488"/>
                  </a:xfrm>
                  <a:custGeom>
                    <a:gdLst>
                      <a:gd name="connsiteX0" fmla="*/ 343764 w 533400"/>
                      <a:gd name="connsiteY0" fmla="*/ 276846 h 523875"/>
                      <a:gd name="connsiteX1" fmla="*/ 372339 w 533400"/>
                      <a:gd name="connsiteY1" fmla="*/ 305421 h 523875"/>
                      <a:gd name="connsiteX2" fmla="*/ 372339 w 533400"/>
                      <a:gd name="connsiteY2" fmla="*/ 495921 h 523875"/>
                      <a:gd name="connsiteX3" fmla="*/ 343764 w 533400"/>
                      <a:gd name="connsiteY3" fmla="*/ 524496 h 523875"/>
                      <a:gd name="connsiteX4" fmla="*/ 191364 w 533400"/>
                      <a:gd name="connsiteY4" fmla="*/ 524496 h 523875"/>
                      <a:gd name="connsiteX5" fmla="*/ 162789 w 533400"/>
                      <a:gd name="connsiteY5" fmla="*/ 495921 h 523875"/>
                      <a:gd name="connsiteX6" fmla="*/ 162789 w 533400"/>
                      <a:gd name="connsiteY6" fmla="*/ 305421 h 523875"/>
                      <a:gd name="connsiteX7" fmla="*/ 191364 w 533400"/>
                      <a:gd name="connsiteY7" fmla="*/ 276846 h 523875"/>
                      <a:gd name="connsiteX8" fmla="*/ 343764 w 533400"/>
                      <a:gd name="connsiteY8" fmla="*/ 276846 h 523875"/>
                      <a:gd name="connsiteX9" fmla="*/ 143739 w 533400"/>
                      <a:gd name="connsiteY9" fmla="*/ 114921 h 523875"/>
                      <a:gd name="connsiteX10" fmla="*/ 179934 w 533400"/>
                      <a:gd name="connsiteY10" fmla="*/ 153021 h 523875"/>
                      <a:gd name="connsiteX11" fmla="*/ 181839 w 533400"/>
                      <a:gd name="connsiteY11" fmla="*/ 153021 h 523875"/>
                      <a:gd name="connsiteX12" fmla="*/ 353289 w 533400"/>
                      <a:gd name="connsiteY12" fmla="*/ 153021 h 523875"/>
                      <a:gd name="connsiteX13" fmla="*/ 391389 w 533400"/>
                      <a:gd name="connsiteY13" fmla="*/ 116826 h 523875"/>
                      <a:gd name="connsiteX14" fmla="*/ 391389 w 533400"/>
                      <a:gd name="connsiteY14" fmla="*/ 114921 h 523875"/>
                      <a:gd name="connsiteX15" fmla="*/ 505689 w 533400"/>
                      <a:gd name="connsiteY15" fmla="*/ 114921 h 523875"/>
                      <a:gd name="connsiteX16" fmla="*/ 534264 w 533400"/>
                      <a:gd name="connsiteY16" fmla="*/ 143496 h 523875"/>
                      <a:gd name="connsiteX17" fmla="*/ 534264 w 533400"/>
                      <a:gd name="connsiteY17" fmla="*/ 381621 h 523875"/>
                      <a:gd name="connsiteX18" fmla="*/ 505689 w 533400"/>
                      <a:gd name="connsiteY18" fmla="*/ 410196 h 523875"/>
                      <a:gd name="connsiteX19" fmla="*/ 391389 w 533400"/>
                      <a:gd name="connsiteY19" fmla="*/ 410196 h 523875"/>
                      <a:gd name="connsiteX20" fmla="*/ 391389 w 533400"/>
                      <a:gd name="connsiteY20" fmla="*/ 295896 h 523875"/>
                      <a:gd name="connsiteX21" fmla="*/ 355194 w 533400"/>
                      <a:gd name="connsiteY21" fmla="*/ 257796 h 523875"/>
                      <a:gd name="connsiteX22" fmla="*/ 353289 w 533400"/>
                      <a:gd name="connsiteY22" fmla="*/ 257796 h 523875"/>
                      <a:gd name="connsiteX23" fmla="*/ 181839 w 533400"/>
                      <a:gd name="connsiteY23" fmla="*/ 257796 h 523875"/>
                      <a:gd name="connsiteX24" fmla="*/ 143739 w 533400"/>
                      <a:gd name="connsiteY24" fmla="*/ 293991 h 523875"/>
                      <a:gd name="connsiteX25" fmla="*/ 143739 w 533400"/>
                      <a:gd name="connsiteY25" fmla="*/ 295896 h 523875"/>
                      <a:gd name="connsiteX26" fmla="*/ 143739 w 533400"/>
                      <a:gd name="connsiteY26" fmla="*/ 410196 h 523875"/>
                      <a:gd name="connsiteX27" fmla="*/ 29439 w 533400"/>
                      <a:gd name="connsiteY27" fmla="*/ 410196 h 523875"/>
                      <a:gd name="connsiteX28" fmla="*/ 864 w 533400"/>
                      <a:gd name="connsiteY28" fmla="*/ 381621 h 523875"/>
                      <a:gd name="connsiteX29" fmla="*/ 864 w 533400"/>
                      <a:gd name="connsiteY29" fmla="*/ 201599 h 523875"/>
                      <a:gd name="connsiteX30" fmla="*/ 11342 w 533400"/>
                      <a:gd name="connsiteY30" fmla="*/ 175881 h 523875"/>
                      <a:gd name="connsiteX31" fmla="*/ 56109 w 533400"/>
                      <a:gd name="connsiteY31" fmla="*/ 127304 h 523875"/>
                      <a:gd name="connsiteX32" fmla="*/ 83732 w 533400"/>
                      <a:gd name="connsiteY32" fmla="*/ 114921 h 523875"/>
                      <a:gd name="connsiteX33" fmla="*/ 143739 w 533400"/>
                      <a:gd name="connsiteY33" fmla="*/ 114921 h 523875"/>
                      <a:gd name="connsiteX34" fmla="*/ 462827 w 533400"/>
                      <a:gd name="connsiteY34" fmla="*/ 172071 h 523875"/>
                      <a:gd name="connsiteX35" fmla="*/ 448539 w 533400"/>
                      <a:gd name="connsiteY35" fmla="*/ 186359 h 523875"/>
                      <a:gd name="connsiteX36" fmla="*/ 462827 w 533400"/>
                      <a:gd name="connsiteY36" fmla="*/ 200646 h 523875"/>
                      <a:gd name="connsiteX37" fmla="*/ 477114 w 533400"/>
                      <a:gd name="connsiteY37" fmla="*/ 186359 h 523875"/>
                      <a:gd name="connsiteX38" fmla="*/ 462827 w 533400"/>
                      <a:gd name="connsiteY38" fmla="*/ 172071 h 523875"/>
                      <a:gd name="connsiteX39" fmla="*/ 343764 w 533400"/>
                      <a:gd name="connsiteY39" fmla="*/ 621 h 523875"/>
                      <a:gd name="connsiteX40" fmla="*/ 372339 w 533400"/>
                      <a:gd name="connsiteY40" fmla="*/ 29196 h 523875"/>
                      <a:gd name="connsiteX41" fmla="*/ 372339 w 533400"/>
                      <a:gd name="connsiteY41" fmla="*/ 105396 h 523875"/>
                      <a:gd name="connsiteX42" fmla="*/ 343764 w 533400"/>
                      <a:gd name="connsiteY42" fmla="*/ 133971 h 523875"/>
                      <a:gd name="connsiteX43" fmla="*/ 191364 w 533400"/>
                      <a:gd name="connsiteY43" fmla="*/ 133971 h 523875"/>
                      <a:gd name="connsiteX44" fmla="*/ 162789 w 533400"/>
                      <a:gd name="connsiteY44" fmla="*/ 105396 h 523875"/>
                      <a:gd name="connsiteX45" fmla="*/ 162789 w 533400"/>
                      <a:gd name="connsiteY45" fmla="*/ 29196 h 523875"/>
                      <a:gd name="connsiteX46" fmla="*/ 191364 w 533400"/>
                      <a:gd name="connsiteY46" fmla="*/ 621 h 523875"/>
                      <a:gd name="connsiteX47" fmla="*/ 343764 w 533400"/>
                      <a:gd name="connsiteY47" fmla="*/ 621 h 52387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</a:cxnLst>
                    <a:rect l="l" t="t" r="r" b="b"/>
                    <a:pathLst>
                      <a:path w="533400" h="523875">
                        <a:moveTo>
                          <a:pt x="343764" y="276846"/>
                        </a:moveTo>
                        <a:cubicBezTo>
                          <a:pt x="359957" y="276846"/>
                          <a:pt x="372339" y="289229"/>
                          <a:pt x="372339" y="305421"/>
                        </a:cubicBezTo>
                        <a:lnTo>
                          <a:pt x="372339" y="495921"/>
                        </a:lnTo>
                        <a:cubicBezTo>
                          <a:pt x="372339" y="512114"/>
                          <a:pt x="359957" y="524496"/>
                          <a:pt x="343764" y="524496"/>
                        </a:cubicBezTo>
                        <a:lnTo>
                          <a:pt x="191364" y="524496"/>
                        </a:lnTo>
                        <a:cubicBezTo>
                          <a:pt x="175171" y="524496"/>
                          <a:pt x="162789" y="512114"/>
                          <a:pt x="162789" y="495921"/>
                        </a:cubicBezTo>
                        <a:lnTo>
                          <a:pt x="162789" y="305421"/>
                        </a:lnTo>
                        <a:cubicBezTo>
                          <a:pt x="162789" y="289229"/>
                          <a:pt x="175171" y="276846"/>
                          <a:pt x="191364" y="276846"/>
                        </a:cubicBezTo>
                        <a:lnTo>
                          <a:pt x="343764" y="276846"/>
                        </a:lnTo>
                        <a:close/>
                        <a:moveTo>
                          <a:pt x="143739" y="114921"/>
                        </a:moveTo>
                        <a:cubicBezTo>
                          <a:pt x="143739" y="134924"/>
                          <a:pt x="159932" y="152069"/>
                          <a:pt x="179934" y="153021"/>
                        </a:cubicBezTo>
                        <a:lnTo>
                          <a:pt x="181839" y="153021"/>
                        </a:lnTo>
                        <a:lnTo>
                          <a:pt x="353289" y="153021"/>
                        </a:lnTo>
                        <a:cubicBezTo>
                          <a:pt x="373292" y="153021"/>
                          <a:pt x="390436" y="136829"/>
                          <a:pt x="391389" y="116826"/>
                        </a:cubicBezTo>
                        <a:lnTo>
                          <a:pt x="391389" y="114921"/>
                        </a:lnTo>
                        <a:lnTo>
                          <a:pt x="505689" y="114921"/>
                        </a:lnTo>
                        <a:cubicBezTo>
                          <a:pt x="521882" y="114921"/>
                          <a:pt x="534264" y="127304"/>
                          <a:pt x="534264" y="143496"/>
                        </a:cubicBezTo>
                        <a:lnTo>
                          <a:pt x="534264" y="381621"/>
                        </a:lnTo>
                        <a:cubicBezTo>
                          <a:pt x="534264" y="397814"/>
                          <a:pt x="521882" y="410196"/>
                          <a:pt x="505689" y="410196"/>
                        </a:cubicBezTo>
                        <a:lnTo>
                          <a:pt x="391389" y="410196"/>
                        </a:lnTo>
                        <a:lnTo>
                          <a:pt x="391389" y="295896"/>
                        </a:lnTo>
                        <a:cubicBezTo>
                          <a:pt x="391389" y="275894"/>
                          <a:pt x="375196" y="258749"/>
                          <a:pt x="355194" y="257796"/>
                        </a:cubicBezTo>
                        <a:lnTo>
                          <a:pt x="353289" y="257796"/>
                        </a:lnTo>
                        <a:lnTo>
                          <a:pt x="181839" y="257796"/>
                        </a:lnTo>
                        <a:cubicBezTo>
                          <a:pt x="161836" y="257796"/>
                          <a:pt x="144692" y="273989"/>
                          <a:pt x="143739" y="293991"/>
                        </a:cubicBezTo>
                        <a:lnTo>
                          <a:pt x="143739" y="295896"/>
                        </a:lnTo>
                        <a:lnTo>
                          <a:pt x="143739" y="410196"/>
                        </a:lnTo>
                        <a:lnTo>
                          <a:pt x="29439" y="410196"/>
                        </a:lnTo>
                        <a:cubicBezTo>
                          <a:pt x="13246" y="410196"/>
                          <a:pt x="864" y="397814"/>
                          <a:pt x="864" y="381621"/>
                        </a:cubicBezTo>
                        <a:lnTo>
                          <a:pt x="864" y="201599"/>
                        </a:lnTo>
                        <a:cubicBezTo>
                          <a:pt x="864" y="192074"/>
                          <a:pt x="4674" y="182549"/>
                          <a:pt x="11342" y="175881"/>
                        </a:cubicBezTo>
                        <a:lnTo>
                          <a:pt x="56109" y="127304"/>
                        </a:lnTo>
                        <a:cubicBezTo>
                          <a:pt x="63729" y="119684"/>
                          <a:pt x="73254" y="114921"/>
                          <a:pt x="83732" y="114921"/>
                        </a:cubicBezTo>
                        <a:lnTo>
                          <a:pt x="143739" y="114921"/>
                        </a:lnTo>
                        <a:close/>
                        <a:moveTo>
                          <a:pt x="462827" y="172071"/>
                        </a:moveTo>
                        <a:cubicBezTo>
                          <a:pt x="455207" y="172071"/>
                          <a:pt x="448539" y="178739"/>
                          <a:pt x="448539" y="186359"/>
                        </a:cubicBezTo>
                        <a:cubicBezTo>
                          <a:pt x="448539" y="193979"/>
                          <a:pt x="455207" y="200646"/>
                          <a:pt x="462827" y="200646"/>
                        </a:cubicBezTo>
                        <a:cubicBezTo>
                          <a:pt x="470446" y="200646"/>
                          <a:pt x="477114" y="193979"/>
                          <a:pt x="477114" y="186359"/>
                        </a:cubicBezTo>
                        <a:cubicBezTo>
                          <a:pt x="477114" y="178739"/>
                          <a:pt x="470446" y="172071"/>
                          <a:pt x="462827" y="172071"/>
                        </a:cubicBezTo>
                        <a:close/>
                        <a:moveTo>
                          <a:pt x="343764" y="621"/>
                        </a:moveTo>
                        <a:cubicBezTo>
                          <a:pt x="359957" y="621"/>
                          <a:pt x="372339" y="13004"/>
                          <a:pt x="372339" y="29196"/>
                        </a:cubicBezTo>
                        <a:lnTo>
                          <a:pt x="372339" y="105396"/>
                        </a:lnTo>
                        <a:cubicBezTo>
                          <a:pt x="372339" y="121589"/>
                          <a:pt x="359957" y="133971"/>
                          <a:pt x="343764" y="133971"/>
                        </a:cubicBezTo>
                        <a:lnTo>
                          <a:pt x="191364" y="133971"/>
                        </a:lnTo>
                        <a:cubicBezTo>
                          <a:pt x="175171" y="133971"/>
                          <a:pt x="162789" y="121589"/>
                          <a:pt x="162789" y="105396"/>
                        </a:cubicBezTo>
                        <a:lnTo>
                          <a:pt x="162789" y="29196"/>
                        </a:lnTo>
                        <a:cubicBezTo>
                          <a:pt x="162789" y="13004"/>
                          <a:pt x="175171" y="621"/>
                          <a:pt x="191364" y="621"/>
                        </a:cubicBezTo>
                        <a:lnTo>
                          <a:pt x="343764" y="62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7" name="Group 26">
                  <a:extLst>
                    <a:ext uri="{FF2B5EF4-FFF2-40B4-BE49-F238E27FC236}">
                      <a16:creationId xmlns:a16="http://schemas.microsoft.com/office/drawing/2014/main" id="{E8935AD8-D5E6-882C-AE88-303D91F4A955}"/>
                    </a:ext>
                  </a:extLst>
                </p:cNvPr>
                <p:cNvGrpSpPr/>
                <p:nvPr/>
              </p:nvGrpSpPr>
              <p:grpSpPr>
                <a:xfrm>
                  <a:off x="1019206" y="4517929"/>
                  <a:ext cx="2537527" cy="874942"/>
                  <a:chOff x="1034713" y="4336323"/>
                  <a:chExt cx="2537527" cy="874942"/>
                </a:xfrm>
              </p:grpSpPr>
              <p:sp>
                <p:nvSpPr>
                  <p:cNvPr id="28" name="TextBox 27">
                    <a:extLst>
                      <a:ext uri="{FF2B5EF4-FFF2-40B4-BE49-F238E27FC236}">
                        <a16:creationId xmlns:a16="http://schemas.microsoft.com/office/drawing/2014/main" id="{D8F82314-B9C6-D769-E2DE-9DD89219149E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3" y="4336323"/>
                    <a:ext cx="253752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tx1"/>
                        </a:solidFill>
                        <a:effectLst/>
                      </a:rPr>
                      <a:t>尊重他人</a:t>
                    </a:r>
                    <a:endParaRPr kumimoji="1" lang="en-US" altLang="zh-CN" sz="1800" b="1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9" name="TextBox 28">
                    <a:extLst>
                      <a:ext uri="{FF2B5EF4-FFF2-40B4-BE49-F238E27FC236}">
                        <a16:creationId xmlns:a16="http://schemas.microsoft.com/office/drawing/2014/main" id="{DD414D12-20E0-D516-3439-72AE166215D3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4" y="4916441"/>
                    <a:ext cx="2537526" cy="294824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zh-CN"/>
                    </a:defPPr>
                    <a:lvl1pPr marL="0" algn="ctr" defTabSz="914400" rtl="0" eaLnBrk="1" latinLnBrk="0" hangingPunct="1">
                      <a:lnSpc>
                        <a:spcPct val="150000"/>
                      </a:lnSpc>
                      <a:defRPr sz="1000" kern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/>
                      <a:t>礼仪是对他人权益的尊重和关心</a:t>
                    </a:r>
                  </a:p>
                </p:txBody>
              </p:sp>
              <p:cxnSp>
                <p:nvCxnSpPr>
                  <p:cNvPr id="30" name="Straight Connector 29">
                    <a:extLst>
                      <a:ext uri="{FF2B5EF4-FFF2-40B4-BE49-F238E27FC236}">
                        <a16:creationId xmlns:a16="http://schemas.microsoft.com/office/drawing/2014/main" id="{D964E329-A068-7E37-2E04-455B997D57AF}"/>
                      </a:ext>
                    </a:extLst>
                  </p:cNvPr>
                  <p:cNvCxnSpPr/>
                  <p:nvPr/>
                </p:nvCxnSpPr>
                <p:spPr>
                  <a:xfrm>
                    <a:off x="1160477" y="4768960"/>
                    <a:ext cx="2286000" cy="0"/>
                  </a:xfrm>
                  <a:prstGeom prst="line">
                    <a:avLst/>
                  </a:prstGeom>
                  <a:ln w="12700">
                    <a:solidFill>
                      <a:schemeClr val="accent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46EE8CBB-F951-75F2-887E-85CC53E31747}"/>
                  </a:ext>
                </a:extLst>
              </p:cNvPr>
              <p:cNvGrpSpPr/>
              <p:nvPr/>
            </p:nvGrpSpPr>
            <p:grpSpPr>
              <a:xfrm>
                <a:off x="4481130" y="3429000"/>
                <a:ext cx="3229740" cy="2705100"/>
                <a:chOff x="4481130" y="3429000"/>
                <a:chExt cx="3229740" cy="2705100"/>
              </a:xfrm>
            </p:grpSpPr>
            <p:sp>
              <p:nvSpPr>
                <p:cNvPr id="17" name="Rectangle: Rounded Corners 16">
                  <a:extLst>
                    <a:ext uri="{FF2B5EF4-FFF2-40B4-BE49-F238E27FC236}">
                      <a16:creationId xmlns:a16="http://schemas.microsoft.com/office/drawing/2014/main" id="{F0110A31-959F-5B37-E371-1B1E33BE8396}"/>
                    </a:ext>
                  </a:extLst>
                </p:cNvPr>
                <p:cNvSpPr/>
                <p:nvPr/>
              </p:nvSpPr>
              <p:spPr>
                <a:xfrm>
                  <a:off x="4481130" y="3429000"/>
                  <a:ext cx="3229740" cy="2705100"/>
                </a:xfrm>
                <a:prstGeom prst="roundRect">
                  <a:avLst>
                    <a:gd name="adj" fmla="val 10000"/>
                  </a:avLst>
                </a:prstGeom>
                <a:solidFill>
                  <a:schemeClr val="tx2">
                    <a:alpha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5A67FEA4-B89F-F7EC-EE6B-0459AEDFA13D}"/>
                    </a:ext>
                  </a:extLst>
                </p:cNvPr>
                <p:cNvGrpSpPr/>
                <p:nvPr/>
              </p:nvGrpSpPr>
              <p:grpSpPr>
                <a:xfrm>
                  <a:off x="5826000" y="3607181"/>
                  <a:ext cx="540000" cy="540000"/>
                  <a:chOff x="6307263" y="4041949"/>
                  <a:chExt cx="540000" cy="540000"/>
                </a:xfrm>
              </p:grpSpPr>
              <p:sp>
                <p:nvSpPr>
                  <p:cNvPr id="23" name="TextBox 22">
                    <a:extLst>
                      <a:ext uri="{FF2B5EF4-FFF2-40B4-BE49-F238E27FC236}">
                        <a16:creationId xmlns:a16="http://schemas.microsoft.com/office/drawing/2014/main" id="{C94B9676-1EC0-0178-DEDD-462080D89EA8}"/>
                      </a:ext>
                    </a:extLst>
                  </p:cNvPr>
                  <p:cNvSpPr txBox="1"/>
                  <p:nvPr/>
                </p:nvSpPr>
                <p:spPr>
                  <a:xfrm>
                    <a:off x="6307263" y="4041949"/>
                    <a:ext cx="540000" cy="540000"/>
                  </a:xfrm>
                  <a:prstGeom prst="roundRect">
                    <a:avLst>
                      <a:gd name="adj" fmla="val 50000"/>
                    </a:avLst>
                  </a:prstGeom>
                  <a:solidFill>
                    <a:schemeClr val="accent2"/>
                  </a:solidFill>
                  <a:ln w="12700" cap="flat">
                    <a:noFill/>
                    <a:prstDash val="solid"/>
                    <a:miter/>
                  </a:ln>
                  <a:effectLst>
                    <a:outerShdw blurRad="127000" dist="63500" dir="2700000" algn="tl" rotWithShape="0">
                      <a:schemeClr val="accent2">
                        <a:alpha val="40000"/>
                      </a:schemeClr>
                    </a:outerShdw>
                  </a:effectLst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4" name="Freeform: Shape 23">
                    <a:extLst>
                      <a:ext uri="{FF2B5EF4-FFF2-40B4-BE49-F238E27FC236}">
                        <a16:creationId xmlns:a16="http://schemas.microsoft.com/office/drawing/2014/main" id="{376D2B4B-BF00-AC9F-87AD-554763A3EF02}"/>
                      </a:ext>
                    </a:extLst>
                  </p:cNvPr>
                  <p:cNvSpPr/>
                  <p:nvPr/>
                </p:nvSpPr>
                <p:spPr>
                  <a:xfrm>
                    <a:off x="6478904" y="4179164"/>
                    <a:ext cx="196718" cy="265570"/>
                  </a:xfrm>
                  <a:custGeom>
                    <a:gdLst>
                      <a:gd name="connsiteX0" fmla="*/ 86973 w 381000"/>
                      <a:gd name="connsiteY0" fmla="*/ 38721 h 514350"/>
                      <a:gd name="connsiteX1" fmla="*/ 86973 w 381000"/>
                      <a:gd name="connsiteY1" fmla="*/ 57771 h 514350"/>
                      <a:gd name="connsiteX2" fmla="*/ 123168 w 381000"/>
                      <a:gd name="connsiteY2" fmla="*/ 95871 h 514350"/>
                      <a:gd name="connsiteX3" fmla="*/ 125073 w 381000"/>
                      <a:gd name="connsiteY3" fmla="*/ 95871 h 514350"/>
                      <a:gd name="connsiteX4" fmla="*/ 258423 w 381000"/>
                      <a:gd name="connsiteY4" fmla="*/ 95871 h 514350"/>
                      <a:gd name="connsiteX5" fmla="*/ 296523 w 381000"/>
                      <a:gd name="connsiteY5" fmla="*/ 59676 h 514350"/>
                      <a:gd name="connsiteX6" fmla="*/ 296523 w 381000"/>
                      <a:gd name="connsiteY6" fmla="*/ 57771 h 514350"/>
                      <a:gd name="connsiteX7" fmla="*/ 296523 w 381000"/>
                      <a:gd name="connsiteY7" fmla="*/ 38721 h 514350"/>
                      <a:gd name="connsiteX8" fmla="*/ 353673 w 381000"/>
                      <a:gd name="connsiteY8" fmla="*/ 38721 h 514350"/>
                      <a:gd name="connsiteX9" fmla="*/ 382248 w 381000"/>
                      <a:gd name="connsiteY9" fmla="*/ 67296 h 514350"/>
                      <a:gd name="connsiteX10" fmla="*/ 382248 w 381000"/>
                      <a:gd name="connsiteY10" fmla="*/ 486396 h 514350"/>
                      <a:gd name="connsiteX11" fmla="*/ 353673 w 381000"/>
                      <a:gd name="connsiteY11" fmla="*/ 514971 h 514350"/>
                      <a:gd name="connsiteX12" fmla="*/ 29823 w 381000"/>
                      <a:gd name="connsiteY12" fmla="*/ 514971 h 514350"/>
                      <a:gd name="connsiteX13" fmla="*/ 1248 w 381000"/>
                      <a:gd name="connsiteY13" fmla="*/ 486396 h 514350"/>
                      <a:gd name="connsiteX14" fmla="*/ 1248 w 381000"/>
                      <a:gd name="connsiteY14" fmla="*/ 67296 h 514350"/>
                      <a:gd name="connsiteX15" fmla="*/ 29823 w 381000"/>
                      <a:gd name="connsiteY15" fmla="*/ 38721 h 514350"/>
                      <a:gd name="connsiteX16" fmla="*/ 86973 w 381000"/>
                      <a:gd name="connsiteY16" fmla="*/ 38721 h 514350"/>
                      <a:gd name="connsiteX17" fmla="*/ 191748 w 381000"/>
                      <a:gd name="connsiteY17" fmla="*/ 333996 h 514350"/>
                      <a:gd name="connsiteX18" fmla="*/ 77448 w 381000"/>
                      <a:gd name="connsiteY18" fmla="*/ 333996 h 514350"/>
                      <a:gd name="connsiteX19" fmla="*/ 77448 w 381000"/>
                      <a:gd name="connsiteY19" fmla="*/ 353046 h 514350"/>
                      <a:gd name="connsiteX20" fmla="*/ 191748 w 381000"/>
                      <a:gd name="connsiteY20" fmla="*/ 353046 h 514350"/>
                      <a:gd name="connsiteX21" fmla="*/ 191748 w 381000"/>
                      <a:gd name="connsiteY21" fmla="*/ 333996 h 514350"/>
                      <a:gd name="connsiteX22" fmla="*/ 306048 w 381000"/>
                      <a:gd name="connsiteY22" fmla="*/ 257796 h 514350"/>
                      <a:gd name="connsiteX23" fmla="*/ 77448 w 381000"/>
                      <a:gd name="connsiteY23" fmla="*/ 257796 h 514350"/>
                      <a:gd name="connsiteX24" fmla="*/ 77448 w 381000"/>
                      <a:gd name="connsiteY24" fmla="*/ 276846 h 514350"/>
                      <a:gd name="connsiteX25" fmla="*/ 306048 w 381000"/>
                      <a:gd name="connsiteY25" fmla="*/ 276846 h 514350"/>
                      <a:gd name="connsiteX26" fmla="*/ 306048 w 381000"/>
                      <a:gd name="connsiteY26" fmla="*/ 257796 h 514350"/>
                      <a:gd name="connsiteX27" fmla="*/ 306048 w 381000"/>
                      <a:gd name="connsiteY27" fmla="*/ 181596 h 514350"/>
                      <a:gd name="connsiteX28" fmla="*/ 77448 w 381000"/>
                      <a:gd name="connsiteY28" fmla="*/ 181596 h 514350"/>
                      <a:gd name="connsiteX29" fmla="*/ 77448 w 381000"/>
                      <a:gd name="connsiteY29" fmla="*/ 200646 h 514350"/>
                      <a:gd name="connsiteX30" fmla="*/ 306048 w 381000"/>
                      <a:gd name="connsiteY30" fmla="*/ 200646 h 514350"/>
                      <a:gd name="connsiteX31" fmla="*/ 306048 w 381000"/>
                      <a:gd name="connsiteY31" fmla="*/ 181596 h 514350"/>
                      <a:gd name="connsiteX32" fmla="*/ 248898 w 381000"/>
                      <a:gd name="connsiteY32" fmla="*/ 621 h 514350"/>
                      <a:gd name="connsiteX33" fmla="*/ 277473 w 381000"/>
                      <a:gd name="connsiteY33" fmla="*/ 29196 h 514350"/>
                      <a:gd name="connsiteX34" fmla="*/ 277473 w 381000"/>
                      <a:gd name="connsiteY34" fmla="*/ 48246 h 514350"/>
                      <a:gd name="connsiteX35" fmla="*/ 248898 w 381000"/>
                      <a:gd name="connsiteY35" fmla="*/ 76821 h 514350"/>
                      <a:gd name="connsiteX36" fmla="*/ 134598 w 381000"/>
                      <a:gd name="connsiteY36" fmla="*/ 76821 h 514350"/>
                      <a:gd name="connsiteX37" fmla="*/ 106023 w 381000"/>
                      <a:gd name="connsiteY37" fmla="*/ 48246 h 514350"/>
                      <a:gd name="connsiteX38" fmla="*/ 106023 w 381000"/>
                      <a:gd name="connsiteY38" fmla="*/ 29196 h 514350"/>
                      <a:gd name="connsiteX39" fmla="*/ 134598 w 381000"/>
                      <a:gd name="connsiteY39" fmla="*/ 621 h 514350"/>
                      <a:gd name="connsiteX40" fmla="*/ 248898 w 381000"/>
                      <a:gd name="connsiteY40" fmla="*/ 621 h 5143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</a:cxnLst>
                    <a:rect l="l" t="t" r="r" b="b"/>
                    <a:pathLst>
                      <a:path w="381000" h="514350">
                        <a:moveTo>
                          <a:pt x="86973" y="38721"/>
                        </a:moveTo>
                        <a:lnTo>
                          <a:pt x="86973" y="57771"/>
                        </a:lnTo>
                        <a:cubicBezTo>
                          <a:pt x="86973" y="77774"/>
                          <a:pt x="103166" y="94919"/>
                          <a:pt x="123168" y="95871"/>
                        </a:cubicBezTo>
                        <a:lnTo>
                          <a:pt x="125073" y="95871"/>
                        </a:lnTo>
                        <a:lnTo>
                          <a:pt x="258423" y="95871"/>
                        </a:lnTo>
                        <a:cubicBezTo>
                          <a:pt x="278426" y="95871"/>
                          <a:pt x="295570" y="79679"/>
                          <a:pt x="296523" y="59676"/>
                        </a:cubicBezTo>
                        <a:lnTo>
                          <a:pt x="296523" y="57771"/>
                        </a:lnTo>
                        <a:lnTo>
                          <a:pt x="296523" y="38721"/>
                        </a:lnTo>
                        <a:lnTo>
                          <a:pt x="353673" y="38721"/>
                        </a:lnTo>
                        <a:cubicBezTo>
                          <a:pt x="369866" y="38721"/>
                          <a:pt x="382248" y="51104"/>
                          <a:pt x="382248" y="67296"/>
                        </a:cubicBezTo>
                        <a:lnTo>
                          <a:pt x="382248" y="486396"/>
                        </a:lnTo>
                        <a:cubicBezTo>
                          <a:pt x="382248" y="502589"/>
                          <a:pt x="369866" y="514971"/>
                          <a:pt x="353673" y="514971"/>
                        </a:cubicBezTo>
                        <a:lnTo>
                          <a:pt x="29823" y="514971"/>
                        </a:lnTo>
                        <a:cubicBezTo>
                          <a:pt x="13630" y="514971"/>
                          <a:pt x="1248" y="502589"/>
                          <a:pt x="1248" y="486396"/>
                        </a:cubicBezTo>
                        <a:lnTo>
                          <a:pt x="1248" y="67296"/>
                        </a:lnTo>
                        <a:cubicBezTo>
                          <a:pt x="1248" y="51104"/>
                          <a:pt x="13630" y="38721"/>
                          <a:pt x="29823" y="38721"/>
                        </a:cubicBezTo>
                        <a:lnTo>
                          <a:pt x="86973" y="38721"/>
                        </a:lnTo>
                        <a:close/>
                        <a:moveTo>
                          <a:pt x="191748" y="333996"/>
                        </a:moveTo>
                        <a:lnTo>
                          <a:pt x="77448" y="333996"/>
                        </a:lnTo>
                        <a:lnTo>
                          <a:pt x="77448" y="353046"/>
                        </a:lnTo>
                        <a:lnTo>
                          <a:pt x="191748" y="353046"/>
                        </a:lnTo>
                        <a:lnTo>
                          <a:pt x="191748" y="333996"/>
                        </a:lnTo>
                        <a:close/>
                        <a:moveTo>
                          <a:pt x="306048" y="257796"/>
                        </a:moveTo>
                        <a:lnTo>
                          <a:pt x="77448" y="257796"/>
                        </a:lnTo>
                        <a:lnTo>
                          <a:pt x="77448" y="276846"/>
                        </a:lnTo>
                        <a:lnTo>
                          <a:pt x="306048" y="276846"/>
                        </a:lnTo>
                        <a:lnTo>
                          <a:pt x="306048" y="257796"/>
                        </a:lnTo>
                        <a:close/>
                        <a:moveTo>
                          <a:pt x="306048" y="181596"/>
                        </a:moveTo>
                        <a:lnTo>
                          <a:pt x="77448" y="181596"/>
                        </a:lnTo>
                        <a:lnTo>
                          <a:pt x="77448" y="200646"/>
                        </a:lnTo>
                        <a:lnTo>
                          <a:pt x="306048" y="200646"/>
                        </a:lnTo>
                        <a:lnTo>
                          <a:pt x="306048" y="181596"/>
                        </a:lnTo>
                        <a:close/>
                        <a:moveTo>
                          <a:pt x="248898" y="621"/>
                        </a:moveTo>
                        <a:cubicBezTo>
                          <a:pt x="265091" y="621"/>
                          <a:pt x="277473" y="13004"/>
                          <a:pt x="277473" y="29196"/>
                        </a:cubicBezTo>
                        <a:lnTo>
                          <a:pt x="277473" y="48246"/>
                        </a:lnTo>
                        <a:cubicBezTo>
                          <a:pt x="277473" y="64439"/>
                          <a:pt x="265091" y="76821"/>
                          <a:pt x="248898" y="76821"/>
                        </a:cubicBezTo>
                        <a:lnTo>
                          <a:pt x="134598" y="76821"/>
                        </a:lnTo>
                        <a:cubicBezTo>
                          <a:pt x="118405" y="76821"/>
                          <a:pt x="106023" y="64439"/>
                          <a:pt x="106023" y="48246"/>
                        </a:cubicBezTo>
                        <a:lnTo>
                          <a:pt x="106023" y="29196"/>
                        </a:lnTo>
                        <a:cubicBezTo>
                          <a:pt x="106023" y="13004"/>
                          <a:pt x="118405" y="621"/>
                          <a:pt x="134598" y="621"/>
                        </a:cubicBezTo>
                        <a:lnTo>
                          <a:pt x="248898" y="621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5A292387-13E5-F7CC-1334-EA1876F1BDBC}"/>
                    </a:ext>
                  </a:extLst>
                </p:cNvPr>
                <p:cNvGrpSpPr/>
                <p:nvPr/>
              </p:nvGrpSpPr>
              <p:grpSpPr>
                <a:xfrm>
                  <a:off x="4827236" y="4517929"/>
                  <a:ext cx="2537527" cy="874942"/>
                  <a:chOff x="1034713" y="4336323"/>
                  <a:chExt cx="2537527" cy="874942"/>
                </a:xfrm>
              </p:grpSpPr>
              <p:sp>
                <p:nvSpPr>
                  <p:cNvPr id="20" name="TextBox 19">
                    <a:extLst>
                      <a:ext uri="{FF2B5EF4-FFF2-40B4-BE49-F238E27FC236}">
                        <a16:creationId xmlns:a16="http://schemas.microsoft.com/office/drawing/2014/main" id="{2D604626-2DB3-44AA-DF14-9178BC3EE2D4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3" y="4336323"/>
                    <a:ext cx="253752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tx1"/>
                        </a:solidFill>
                        <a:effectLst/>
                      </a:rPr>
                      <a:t>规范行为</a:t>
                    </a:r>
                    <a:endParaRPr kumimoji="1" lang="en-US" altLang="zh-CN" sz="1800" b="1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TextBox 20">
                    <a:extLst>
                      <a:ext uri="{FF2B5EF4-FFF2-40B4-BE49-F238E27FC236}">
                        <a16:creationId xmlns:a16="http://schemas.microsoft.com/office/drawing/2014/main" id="{7769F764-C62F-6E24-BB12-99756984FD85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4" y="4916441"/>
                    <a:ext cx="2537526" cy="294824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zh-CN"/>
                    </a:defPPr>
                    <a:lvl1pPr marL="0" algn="ctr" defTabSz="914400" rtl="0" eaLnBrk="1" latinLnBrk="0" hangingPunct="1">
                      <a:lnSpc>
                        <a:spcPct val="150000"/>
                      </a:lnSpc>
                      <a:defRPr sz="1000" kern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/>
                      <a:t>礼仪是社会行为的规范和约束</a:t>
                    </a:r>
                  </a:p>
                </p:txBody>
              </p:sp>
              <p:cxnSp>
                <p:nvCxnSpPr>
                  <p:cNvPr id="22" name="Straight Connector 21">
                    <a:extLst>
                      <a:ext uri="{FF2B5EF4-FFF2-40B4-BE49-F238E27FC236}">
                        <a16:creationId xmlns:a16="http://schemas.microsoft.com/office/drawing/2014/main" id="{3D61A505-0EE9-6390-F572-E0E63446BCF4}"/>
                      </a:ext>
                    </a:extLst>
                  </p:cNvPr>
                  <p:cNvCxnSpPr/>
                  <p:nvPr/>
                </p:nvCxnSpPr>
                <p:spPr>
                  <a:xfrm>
                    <a:off x="1160477" y="4768960"/>
                    <a:ext cx="2286000" cy="0"/>
                  </a:xfrm>
                  <a:prstGeom prst="line">
                    <a:avLst/>
                  </a:prstGeom>
                  <a:ln w="12700">
                    <a:solidFill>
                      <a:schemeClr val="accent2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BD1D8A0-3C62-BB8D-8595-B944B61DC28F}"/>
                  </a:ext>
                </a:extLst>
              </p:cNvPr>
              <p:cNvGrpSpPr/>
              <p:nvPr/>
            </p:nvGrpSpPr>
            <p:grpSpPr>
              <a:xfrm>
                <a:off x="8289160" y="3429000"/>
                <a:ext cx="3229740" cy="2705100"/>
                <a:chOff x="8289160" y="3429000"/>
                <a:chExt cx="3229740" cy="2705100"/>
              </a:xfrm>
            </p:grpSpPr>
            <p:sp>
              <p:nvSpPr>
                <p:cNvPr id="11" name="Rectangle: Rounded Corners 10">
                  <a:extLst>
                    <a:ext uri="{FF2B5EF4-FFF2-40B4-BE49-F238E27FC236}">
                      <a16:creationId xmlns:a16="http://schemas.microsoft.com/office/drawing/2014/main" id="{8739A0FF-8793-08D1-871A-F2E703227655}"/>
                    </a:ext>
                  </a:extLst>
                </p:cNvPr>
                <p:cNvSpPr/>
                <p:nvPr/>
              </p:nvSpPr>
              <p:spPr>
                <a:xfrm>
                  <a:off x="8289160" y="3429000"/>
                  <a:ext cx="3229740" cy="2705100"/>
                </a:xfrm>
                <a:prstGeom prst="roundRect">
                  <a:avLst>
                    <a:gd name="adj" fmla="val 10000"/>
                  </a:avLst>
                </a:prstGeom>
                <a:solidFill>
                  <a:schemeClr val="tx2">
                    <a:alpha val="1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Arial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A5C99700-5D0F-0B85-01F3-4C51829BC7B1}"/>
                    </a:ext>
                  </a:extLst>
                </p:cNvPr>
                <p:cNvSpPr txBox="1"/>
                <p:nvPr/>
              </p:nvSpPr>
              <p:spPr>
                <a:xfrm>
                  <a:off x="9634030" y="3607181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3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3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3" name="Group 12">
                  <a:extLst>
                    <a:ext uri="{FF2B5EF4-FFF2-40B4-BE49-F238E27FC236}">
                      <a16:creationId xmlns:a16="http://schemas.microsoft.com/office/drawing/2014/main" id="{3B565854-AA2B-1565-5906-70D6E4BB9218}"/>
                    </a:ext>
                  </a:extLst>
                </p:cNvPr>
                <p:cNvGrpSpPr/>
                <p:nvPr/>
              </p:nvGrpSpPr>
              <p:grpSpPr>
                <a:xfrm>
                  <a:off x="8635266" y="4517929"/>
                  <a:ext cx="2537527" cy="1096541"/>
                  <a:chOff x="1034713" y="4336323"/>
                  <a:chExt cx="2537527" cy="1096541"/>
                </a:xfrm>
              </p:grpSpPr>
              <p:sp>
                <p:nvSpPr>
                  <p:cNvPr id="14" name="TextBox 13">
                    <a:extLst>
                      <a:ext uri="{FF2B5EF4-FFF2-40B4-BE49-F238E27FC236}">
                        <a16:creationId xmlns:a16="http://schemas.microsoft.com/office/drawing/2014/main" id="{FD24A4D3-1474-1B6E-5E44-D126712A3E92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3" y="4336323"/>
                    <a:ext cx="253752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 anchor="b">
                    <a:norm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lnSpc>
                        <a:spcPct val="100000"/>
                      </a:lnSpc>
                    </a:pPr>
                    <a:r>
                      <a:rPr lang="zh-CN" altLang="en-US" sz="1600" b="1">
                        <a:solidFill>
                          <a:schemeClr val="tx1"/>
                        </a:solidFill>
                        <a:effectLst/>
                      </a:rPr>
                      <a:t>提升个人形象</a:t>
                    </a:r>
                    <a:endParaRPr kumimoji="1" lang="en-US" altLang="zh-CN" sz="1800" b="1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39FCC19E-B882-CBEA-1507-4675F5CB80BF}"/>
                      </a:ext>
                    </a:extLst>
                  </p:cNvPr>
                  <p:cNvSpPr txBox="1"/>
                  <p:nvPr/>
                </p:nvSpPr>
                <p:spPr>
                  <a:xfrm>
                    <a:off x="1034714" y="4916441"/>
                    <a:ext cx="2537526" cy="516423"/>
                  </a:xfrm>
                  <a:prstGeom prst="rect">
                    <a:avLst/>
                  </a:prstGeom>
                  <a:ln>
                    <a:noFill/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zh-CN"/>
                    </a:defPPr>
                    <a:lvl1pPr marL="0" algn="ctr" defTabSz="914400" rtl="0" eaLnBrk="1" latinLnBrk="0" hangingPunct="1">
                      <a:lnSpc>
                        <a:spcPct val="150000"/>
                      </a:lnSpc>
                      <a:defRPr sz="1000" kern="12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20000"/>
                      </a:lnSpc>
                    </a:pPr>
                    <a:r>
                      <a:rPr kumimoji="1" lang="zh-CN" altLang="en-US" sz="1200"/>
                      <a:t>礼仪是展示个人修养和素质的重要途径</a:t>
                    </a:r>
                  </a:p>
                </p:txBody>
              </p:sp>
              <p:cxnSp>
                <p:nvCxnSpPr>
                  <p:cNvPr id="16" name="Straight Connector 15">
                    <a:extLst>
                      <a:ext uri="{FF2B5EF4-FFF2-40B4-BE49-F238E27FC236}">
                        <a16:creationId xmlns:a16="http://schemas.microsoft.com/office/drawing/2014/main" id="{831868D9-A000-2F90-DA75-37B8E1444E88}"/>
                      </a:ext>
                    </a:extLst>
                  </p:cNvPr>
                  <p:cNvCxnSpPr/>
                  <p:nvPr/>
                </p:nvCxnSpPr>
                <p:spPr>
                  <a:xfrm>
                    <a:off x="1160477" y="4768960"/>
                    <a:ext cx="2286000" cy="0"/>
                  </a:xfrm>
                  <a:prstGeom prst="line">
                    <a:avLst/>
                  </a:prstGeom>
                  <a:ln w="12700">
                    <a:solidFill>
                      <a:schemeClr val="accent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647F4FD-F9F6-0EC9-84F2-7EF2C29DEB70}"/>
                </a:ext>
              </a:extLst>
            </p:cNvPr>
            <p:cNvSpPr/>
            <p:nvPr/>
          </p:nvSpPr>
          <p:spPr>
            <a:xfrm>
              <a:off x="9776162" y="3753513"/>
              <a:ext cx="255736" cy="280324"/>
            </a:xfrm>
            <a:custGeom>
              <a:gdLst>
                <a:gd name="connsiteX0" fmla="*/ 248770 w 495300"/>
                <a:gd name="connsiteY0" fmla="*/ 621 h 542925"/>
                <a:gd name="connsiteX1" fmla="*/ 496420 w 495300"/>
                <a:gd name="connsiteY1" fmla="*/ 248271 h 542925"/>
                <a:gd name="connsiteX2" fmla="*/ 324017 w 495300"/>
                <a:gd name="connsiteY2" fmla="*/ 484491 h 542925"/>
                <a:gd name="connsiteX3" fmla="*/ 346877 w 495300"/>
                <a:gd name="connsiteY3" fmla="*/ 524496 h 542925"/>
                <a:gd name="connsiteX4" fmla="*/ 420220 w 495300"/>
                <a:gd name="connsiteY4" fmla="*/ 524496 h 542925"/>
                <a:gd name="connsiteX5" fmla="*/ 420220 w 495300"/>
                <a:gd name="connsiteY5" fmla="*/ 543546 h 542925"/>
                <a:gd name="connsiteX6" fmla="*/ 77320 w 495300"/>
                <a:gd name="connsiteY6" fmla="*/ 543546 h 542925"/>
                <a:gd name="connsiteX7" fmla="*/ 77320 w 495300"/>
                <a:gd name="connsiteY7" fmla="*/ 524496 h 542925"/>
                <a:gd name="connsiteX8" fmla="*/ 150663 w 495300"/>
                <a:gd name="connsiteY8" fmla="*/ 524496 h 542925"/>
                <a:gd name="connsiteX9" fmla="*/ 173523 w 495300"/>
                <a:gd name="connsiteY9" fmla="*/ 484491 h 542925"/>
                <a:gd name="connsiteX10" fmla="*/ 1120 w 495300"/>
                <a:gd name="connsiteY10" fmla="*/ 248271 h 542925"/>
                <a:gd name="connsiteX11" fmla="*/ 248770 w 495300"/>
                <a:gd name="connsiteY11" fmla="*/ 621 h 542925"/>
                <a:gd name="connsiteX12" fmla="*/ 192573 w 495300"/>
                <a:gd name="connsiteY12" fmla="*/ 489254 h 542925"/>
                <a:gd name="connsiteX13" fmla="*/ 172570 w 495300"/>
                <a:gd name="connsiteY13" fmla="*/ 524496 h 542925"/>
                <a:gd name="connsiteX14" fmla="*/ 324970 w 495300"/>
                <a:gd name="connsiteY14" fmla="*/ 524496 h 542925"/>
                <a:gd name="connsiteX15" fmla="*/ 304967 w 495300"/>
                <a:gd name="connsiteY15" fmla="*/ 489254 h 542925"/>
                <a:gd name="connsiteX16" fmla="*/ 248770 w 495300"/>
                <a:gd name="connsiteY16" fmla="*/ 495921 h 542925"/>
                <a:gd name="connsiteX17" fmla="*/ 192573 w 495300"/>
                <a:gd name="connsiteY17" fmla="*/ 489254 h 542925"/>
                <a:gd name="connsiteX18" fmla="*/ 248770 w 495300"/>
                <a:gd name="connsiteY18" fmla="*/ 143496 h 542925"/>
                <a:gd name="connsiteX19" fmla="*/ 143995 w 495300"/>
                <a:gd name="connsiteY19" fmla="*/ 248271 h 542925"/>
                <a:gd name="connsiteX20" fmla="*/ 248770 w 495300"/>
                <a:gd name="connsiteY20" fmla="*/ 353046 h 542925"/>
                <a:gd name="connsiteX21" fmla="*/ 353545 w 495300"/>
                <a:gd name="connsiteY21" fmla="*/ 248271 h 542925"/>
                <a:gd name="connsiteX22" fmla="*/ 248770 w 495300"/>
                <a:gd name="connsiteY22" fmla="*/ 143496 h 542925"/>
                <a:gd name="connsiteX23" fmla="*/ 367833 w 495300"/>
                <a:gd name="connsiteY23" fmla="*/ 114921 h 542925"/>
                <a:gd name="connsiteX24" fmla="*/ 353545 w 495300"/>
                <a:gd name="connsiteY24" fmla="*/ 129209 h 542925"/>
                <a:gd name="connsiteX25" fmla="*/ 367833 w 495300"/>
                <a:gd name="connsiteY25" fmla="*/ 143496 h 542925"/>
                <a:gd name="connsiteX26" fmla="*/ 382120 w 495300"/>
                <a:gd name="connsiteY26" fmla="*/ 129209 h 542925"/>
                <a:gd name="connsiteX27" fmla="*/ 367833 w 495300"/>
                <a:gd name="connsiteY27" fmla="*/ 114921 h 5429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495300" h="542925">
                  <a:moveTo>
                    <a:pt x="248770" y="621"/>
                  </a:moveTo>
                  <a:cubicBezTo>
                    <a:pt x="385930" y="621"/>
                    <a:pt x="496420" y="111111"/>
                    <a:pt x="496420" y="248271"/>
                  </a:cubicBezTo>
                  <a:cubicBezTo>
                    <a:pt x="496420" y="358761"/>
                    <a:pt x="424030" y="452106"/>
                    <a:pt x="324017" y="484491"/>
                  </a:cubicBezTo>
                  <a:lnTo>
                    <a:pt x="346877" y="524496"/>
                  </a:lnTo>
                  <a:lnTo>
                    <a:pt x="420220" y="524496"/>
                  </a:lnTo>
                  <a:lnTo>
                    <a:pt x="420220" y="543546"/>
                  </a:lnTo>
                  <a:lnTo>
                    <a:pt x="77320" y="543546"/>
                  </a:lnTo>
                  <a:lnTo>
                    <a:pt x="77320" y="524496"/>
                  </a:lnTo>
                  <a:lnTo>
                    <a:pt x="150663" y="524496"/>
                  </a:lnTo>
                  <a:lnTo>
                    <a:pt x="173523" y="484491"/>
                  </a:lnTo>
                  <a:cubicBezTo>
                    <a:pt x="73510" y="453059"/>
                    <a:pt x="1120" y="358761"/>
                    <a:pt x="1120" y="248271"/>
                  </a:cubicBezTo>
                  <a:cubicBezTo>
                    <a:pt x="1120" y="111111"/>
                    <a:pt x="111610" y="621"/>
                    <a:pt x="248770" y="621"/>
                  </a:cubicBezTo>
                  <a:close/>
                  <a:moveTo>
                    <a:pt x="192573" y="489254"/>
                  </a:moveTo>
                  <a:lnTo>
                    <a:pt x="172570" y="524496"/>
                  </a:lnTo>
                  <a:lnTo>
                    <a:pt x="324970" y="524496"/>
                  </a:lnTo>
                  <a:lnTo>
                    <a:pt x="304967" y="489254"/>
                  </a:lnTo>
                  <a:cubicBezTo>
                    <a:pt x="286870" y="493064"/>
                    <a:pt x="267820" y="495921"/>
                    <a:pt x="248770" y="495921"/>
                  </a:cubicBezTo>
                  <a:cubicBezTo>
                    <a:pt x="229720" y="495921"/>
                    <a:pt x="210670" y="493064"/>
                    <a:pt x="192573" y="489254"/>
                  </a:cubicBezTo>
                  <a:close/>
                  <a:moveTo>
                    <a:pt x="248770" y="143496"/>
                  </a:moveTo>
                  <a:cubicBezTo>
                    <a:pt x="190667" y="143496"/>
                    <a:pt x="143995" y="190169"/>
                    <a:pt x="143995" y="248271"/>
                  </a:cubicBezTo>
                  <a:cubicBezTo>
                    <a:pt x="143995" y="306374"/>
                    <a:pt x="190667" y="353046"/>
                    <a:pt x="248770" y="353046"/>
                  </a:cubicBezTo>
                  <a:cubicBezTo>
                    <a:pt x="306873" y="353046"/>
                    <a:pt x="353545" y="306374"/>
                    <a:pt x="353545" y="248271"/>
                  </a:cubicBezTo>
                  <a:cubicBezTo>
                    <a:pt x="353545" y="190169"/>
                    <a:pt x="306873" y="143496"/>
                    <a:pt x="248770" y="143496"/>
                  </a:cubicBezTo>
                  <a:close/>
                  <a:moveTo>
                    <a:pt x="367833" y="114921"/>
                  </a:moveTo>
                  <a:cubicBezTo>
                    <a:pt x="360213" y="114921"/>
                    <a:pt x="353545" y="121589"/>
                    <a:pt x="353545" y="129209"/>
                  </a:cubicBezTo>
                  <a:cubicBezTo>
                    <a:pt x="353545" y="136829"/>
                    <a:pt x="360213" y="143496"/>
                    <a:pt x="367833" y="143496"/>
                  </a:cubicBezTo>
                  <a:cubicBezTo>
                    <a:pt x="375452" y="143496"/>
                    <a:pt x="382120" y="136829"/>
                    <a:pt x="382120" y="129209"/>
                  </a:cubicBezTo>
                  <a:cubicBezTo>
                    <a:pt x="382120" y="121589"/>
                    <a:pt x="375452" y="114921"/>
                    <a:pt x="367833" y="114921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4" name="Title 33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什么是礼仪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27094270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6FCF035-CC85-F21D-71BF-A942F01D00B7}"/>
              </a:ext>
            </a:extLst>
          </p:cNvPr>
          <p:cNvGrpSpPr/>
          <p:nvPr/>
        </p:nvGrpSpPr>
        <p:grpSpPr>
          <a:xfrm>
            <a:off x="660400" y="1481213"/>
            <a:ext cx="10858500" cy="4489820"/>
            <a:chOff x="660400" y="1481213"/>
            <a:chExt cx="10858500" cy="448982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BC5227D-1BB0-5BC1-56B3-7870189CE4CB}"/>
                </a:ext>
              </a:extLst>
            </p:cNvPr>
            <p:cNvSpPr/>
            <p:nvPr/>
          </p:nvSpPr>
          <p:spPr>
            <a:xfrm>
              <a:off x="660400" y="1622742"/>
              <a:ext cx="3805583" cy="461665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b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SzPct val="25000"/>
              </a:pPr>
              <a:r>
                <a:rPr lang="zh-CN" altLang="en-US" sz="2400" b="1">
                  <a:solidFill>
                    <a:schemeClr val="tx1"/>
                  </a:solidFill>
                </a:rPr>
                <a:t>礼仪的作用</a:t>
              </a:r>
              <a:endParaRPr lang="en-US" altLang="zh-CN" sz="2800" b="1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endParaRPr>
            </a:p>
          </p:txBody>
        </p: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330248DF-53F1-0101-E96A-DFA79ADE5891}"/>
                </a:ext>
              </a:extLst>
            </p:cNvPr>
            <p:cNvGrpSpPr/>
            <p:nvPr/>
          </p:nvGrpSpPr>
          <p:grpSpPr>
            <a:xfrm>
              <a:off x="5653770" y="1481213"/>
              <a:ext cx="5865129" cy="1189603"/>
              <a:chOff x="5653770" y="1274912"/>
              <a:chExt cx="5865129" cy="1189603"/>
            </a:xfrm>
          </p:grpSpPr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68548854-ED31-B059-1D8B-883C97E6740F}"/>
                  </a:ext>
                </a:extLst>
              </p:cNvPr>
              <p:cNvSpPr/>
              <p:nvPr/>
            </p:nvSpPr>
            <p:spPr>
              <a:xfrm>
                <a:off x="5911850" y="1274912"/>
                <a:ext cx="5607049" cy="1189603"/>
              </a:xfrm>
              <a:prstGeom prst="roundRect">
                <a:avLst/>
              </a:prstGeom>
              <a:solidFill>
                <a:schemeClr val="tx2"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4683AED-C2DE-EEB8-73B6-4CEEAC2AF62B}"/>
                  </a:ext>
                </a:extLst>
              </p:cNvPr>
              <p:cNvGrpSpPr/>
              <p:nvPr/>
            </p:nvGrpSpPr>
            <p:grpSpPr>
              <a:xfrm>
                <a:off x="5653770" y="1584746"/>
                <a:ext cx="540000" cy="540000"/>
                <a:chOff x="2832175" y="5599496"/>
                <a:chExt cx="540000" cy="540000"/>
              </a:xfrm>
            </p:grpSpPr>
            <p:sp>
              <p:nvSpPr>
                <p:cNvPr id="27" name="TextBox 26">
                  <a:extLst>
                    <a:ext uri="{FF2B5EF4-FFF2-40B4-BE49-F238E27FC236}">
                      <a16:creationId xmlns:a16="http://schemas.microsoft.com/office/drawing/2014/main" id="{3CBCCAC9-FBD5-838A-AAA6-9CBC84123E93}"/>
                    </a:ext>
                  </a:extLst>
                </p:cNvPr>
                <p:cNvSpPr txBox="1">
                  <a:spLocks noChangeAspect="1"/>
                </p:cNvSpPr>
                <p:nvPr/>
              </p:nvSpPr>
              <p:spPr>
                <a:xfrm>
                  <a:off x="2832175" y="559949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1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1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ym typeface="Arial" pitchFamily="34" charset="0"/>
                  </a:endParaRPr>
                </a:p>
              </p:txBody>
            </p:sp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1EFDC133-8109-C046-62AB-B63A883D0E20}"/>
                    </a:ext>
                  </a:extLst>
                </p:cNvPr>
                <p:cNvSpPr/>
                <p:nvPr/>
              </p:nvSpPr>
              <p:spPr>
                <a:xfrm>
                  <a:off x="2989061" y="5731793"/>
                  <a:ext cx="226228" cy="275406"/>
                </a:xfrm>
                <a:custGeom>
                  <a:gdLst>
                    <a:gd name="connsiteX0" fmla="*/ 284197 w 438150"/>
                    <a:gd name="connsiteY0" fmla="*/ 621 h 533400"/>
                    <a:gd name="connsiteX1" fmla="*/ 286102 w 438150"/>
                    <a:gd name="connsiteY1" fmla="*/ 621 h 533400"/>
                    <a:gd name="connsiteX2" fmla="*/ 286102 w 438150"/>
                    <a:gd name="connsiteY2" fmla="*/ 124446 h 533400"/>
                    <a:gd name="connsiteX3" fmla="*/ 286102 w 438150"/>
                    <a:gd name="connsiteY3" fmla="*/ 126351 h 533400"/>
                    <a:gd name="connsiteX4" fmla="*/ 314677 w 438150"/>
                    <a:gd name="connsiteY4" fmla="*/ 153021 h 533400"/>
                    <a:gd name="connsiteX5" fmla="*/ 314677 w 438150"/>
                    <a:gd name="connsiteY5" fmla="*/ 153021 h 533400"/>
                    <a:gd name="connsiteX6" fmla="*/ 438502 w 438150"/>
                    <a:gd name="connsiteY6" fmla="*/ 153021 h 533400"/>
                    <a:gd name="connsiteX7" fmla="*/ 438502 w 438150"/>
                    <a:gd name="connsiteY7" fmla="*/ 154926 h 533400"/>
                    <a:gd name="connsiteX8" fmla="*/ 438502 w 438150"/>
                    <a:gd name="connsiteY8" fmla="*/ 505446 h 533400"/>
                    <a:gd name="connsiteX9" fmla="*/ 409927 w 438150"/>
                    <a:gd name="connsiteY9" fmla="*/ 534021 h 533400"/>
                    <a:gd name="connsiteX10" fmla="*/ 28927 w 438150"/>
                    <a:gd name="connsiteY10" fmla="*/ 534021 h 533400"/>
                    <a:gd name="connsiteX11" fmla="*/ 352 w 438150"/>
                    <a:gd name="connsiteY11" fmla="*/ 505446 h 533400"/>
                    <a:gd name="connsiteX12" fmla="*/ 352 w 438150"/>
                    <a:gd name="connsiteY12" fmla="*/ 29196 h 533400"/>
                    <a:gd name="connsiteX13" fmla="*/ 28927 w 438150"/>
                    <a:gd name="connsiteY13" fmla="*/ 621 h 533400"/>
                    <a:gd name="connsiteX14" fmla="*/ 284197 w 438150"/>
                    <a:gd name="connsiteY14" fmla="*/ 621 h 533400"/>
                    <a:gd name="connsiteX15" fmla="*/ 248002 w 438150"/>
                    <a:gd name="connsiteY15" fmla="*/ 200646 h 533400"/>
                    <a:gd name="connsiteX16" fmla="*/ 152752 w 438150"/>
                    <a:gd name="connsiteY16" fmla="*/ 200646 h 533400"/>
                    <a:gd name="connsiteX17" fmla="*/ 152752 w 438150"/>
                    <a:gd name="connsiteY17" fmla="*/ 410196 h 533400"/>
                    <a:gd name="connsiteX18" fmla="*/ 171802 w 438150"/>
                    <a:gd name="connsiteY18" fmla="*/ 410196 h 533400"/>
                    <a:gd name="connsiteX19" fmla="*/ 171802 w 438150"/>
                    <a:gd name="connsiteY19" fmla="*/ 314946 h 533400"/>
                    <a:gd name="connsiteX20" fmla="*/ 248002 w 438150"/>
                    <a:gd name="connsiteY20" fmla="*/ 314946 h 533400"/>
                    <a:gd name="connsiteX21" fmla="*/ 249907 w 438150"/>
                    <a:gd name="connsiteY21" fmla="*/ 314946 h 533400"/>
                    <a:gd name="connsiteX22" fmla="*/ 305152 w 438150"/>
                    <a:gd name="connsiteY22" fmla="*/ 257796 h 533400"/>
                    <a:gd name="connsiteX23" fmla="*/ 248002 w 438150"/>
                    <a:gd name="connsiteY23" fmla="*/ 200646 h 533400"/>
                    <a:gd name="connsiteX24" fmla="*/ 248002 w 438150"/>
                    <a:gd name="connsiteY24" fmla="*/ 200646 h 533400"/>
                    <a:gd name="connsiteX25" fmla="*/ 248002 w 438150"/>
                    <a:gd name="connsiteY25" fmla="*/ 219696 h 533400"/>
                    <a:gd name="connsiteX26" fmla="*/ 286102 w 438150"/>
                    <a:gd name="connsiteY26" fmla="*/ 257796 h 533400"/>
                    <a:gd name="connsiteX27" fmla="*/ 248002 w 438150"/>
                    <a:gd name="connsiteY27" fmla="*/ 295896 h 533400"/>
                    <a:gd name="connsiteX28" fmla="*/ 248002 w 438150"/>
                    <a:gd name="connsiteY28" fmla="*/ 295896 h 533400"/>
                    <a:gd name="connsiteX29" fmla="*/ 171802 w 438150"/>
                    <a:gd name="connsiteY29" fmla="*/ 295896 h 533400"/>
                    <a:gd name="connsiteX30" fmla="*/ 171802 w 438150"/>
                    <a:gd name="connsiteY30" fmla="*/ 219696 h 533400"/>
                    <a:gd name="connsiteX31" fmla="*/ 248002 w 438150"/>
                    <a:gd name="connsiteY31" fmla="*/ 219696 h 533400"/>
                    <a:gd name="connsiteX32" fmla="*/ 428977 w 438150"/>
                    <a:gd name="connsiteY32" fmla="*/ 133971 h 533400"/>
                    <a:gd name="connsiteX33" fmla="*/ 314677 w 438150"/>
                    <a:gd name="connsiteY33" fmla="*/ 133971 h 533400"/>
                    <a:gd name="connsiteX34" fmla="*/ 313724 w 438150"/>
                    <a:gd name="connsiteY34" fmla="*/ 133971 h 533400"/>
                    <a:gd name="connsiteX35" fmla="*/ 305152 w 438150"/>
                    <a:gd name="connsiteY35" fmla="*/ 124446 h 533400"/>
                    <a:gd name="connsiteX36" fmla="*/ 305152 w 438150"/>
                    <a:gd name="connsiteY36" fmla="*/ 124446 h 533400"/>
                    <a:gd name="connsiteX37" fmla="*/ 305152 w 438150"/>
                    <a:gd name="connsiteY37" fmla="*/ 10146 h 533400"/>
                    <a:gd name="connsiteX38" fmla="*/ 428977 w 438150"/>
                    <a:gd name="connsiteY38" fmla="*/ 133971 h 53340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</a:cxnLst>
                  <a:rect l="l" t="t" r="r" b="b"/>
                  <a:pathLst>
                    <a:path w="438150" h="533400">
                      <a:moveTo>
                        <a:pt x="284197" y="621"/>
                      </a:moveTo>
                      <a:cubicBezTo>
                        <a:pt x="285149" y="621"/>
                        <a:pt x="286102" y="621"/>
                        <a:pt x="286102" y="621"/>
                      </a:cubicBezTo>
                      <a:lnTo>
                        <a:pt x="286102" y="124446"/>
                      </a:lnTo>
                      <a:lnTo>
                        <a:pt x="286102" y="126351"/>
                      </a:lnTo>
                      <a:cubicBezTo>
                        <a:pt x="287055" y="141591"/>
                        <a:pt x="299437" y="153021"/>
                        <a:pt x="314677" y="153021"/>
                      </a:cubicBezTo>
                      <a:lnTo>
                        <a:pt x="314677" y="153021"/>
                      </a:lnTo>
                      <a:lnTo>
                        <a:pt x="438502" y="153021"/>
                      </a:lnTo>
                      <a:cubicBezTo>
                        <a:pt x="438502" y="153974"/>
                        <a:pt x="438502" y="154926"/>
                        <a:pt x="438502" y="154926"/>
                      </a:cubicBezTo>
                      <a:lnTo>
                        <a:pt x="438502" y="505446"/>
                      </a:lnTo>
                      <a:cubicBezTo>
                        <a:pt x="438502" y="521639"/>
                        <a:pt x="426120" y="534021"/>
                        <a:pt x="409927" y="534021"/>
                      </a:cubicBezTo>
                      <a:lnTo>
                        <a:pt x="28927" y="534021"/>
                      </a:lnTo>
                      <a:cubicBezTo>
                        <a:pt x="12734" y="534021"/>
                        <a:pt x="352" y="521639"/>
                        <a:pt x="352" y="505446"/>
                      </a:cubicBezTo>
                      <a:lnTo>
                        <a:pt x="352" y="29196"/>
                      </a:lnTo>
                      <a:cubicBezTo>
                        <a:pt x="352" y="13004"/>
                        <a:pt x="12734" y="621"/>
                        <a:pt x="28927" y="621"/>
                      </a:cubicBezTo>
                      <a:lnTo>
                        <a:pt x="284197" y="621"/>
                      </a:lnTo>
                      <a:close/>
                      <a:moveTo>
                        <a:pt x="248002" y="200646"/>
                      </a:moveTo>
                      <a:lnTo>
                        <a:pt x="152752" y="200646"/>
                      </a:lnTo>
                      <a:lnTo>
                        <a:pt x="152752" y="410196"/>
                      </a:lnTo>
                      <a:lnTo>
                        <a:pt x="171802" y="410196"/>
                      </a:lnTo>
                      <a:lnTo>
                        <a:pt x="171802" y="314946"/>
                      </a:lnTo>
                      <a:lnTo>
                        <a:pt x="248002" y="314946"/>
                      </a:lnTo>
                      <a:lnTo>
                        <a:pt x="249907" y="314946"/>
                      </a:lnTo>
                      <a:cubicBezTo>
                        <a:pt x="280387" y="313994"/>
                        <a:pt x="305152" y="288276"/>
                        <a:pt x="305152" y="257796"/>
                      </a:cubicBezTo>
                      <a:cubicBezTo>
                        <a:pt x="305152" y="226364"/>
                        <a:pt x="279434" y="200646"/>
                        <a:pt x="248002" y="200646"/>
                      </a:cubicBezTo>
                      <a:lnTo>
                        <a:pt x="248002" y="200646"/>
                      </a:lnTo>
                      <a:close/>
                      <a:moveTo>
                        <a:pt x="248002" y="219696"/>
                      </a:moveTo>
                      <a:cubicBezTo>
                        <a:pt x="268957" y="219696"/>
                        <a:pt x="286102" y="236841"/>
                        <a:pt x="286102" y="257796"/>
                      </a:cubicBezTo>
                      <a:cubicBezTo>
                        <a:pt x="286102" y="278751"/>
                        <a:pt x="268957" y="295896"/>
                        <a:pt x="248002" y="295896"/>
                      </a:cubicBezTo>
                      <a:lnTo>
                        <a:pt x="248002" y="295896"/>
                      </a:lnTo>
                      <a:lnTo>
                        <a:pt x="171802" y="295896"/>
                      </a:lnTo>
                      <a:lnTo>
                        <a:pt x="171802" y="219696"/>
                      </a:lnTo>
                      <a:lnTo>
                        <a:pt x="248002" y="219696"/>
                      </a:lnTo>
                      <a:close/>
                      <a:moveTo>
                        <a:pt x="428977" y="133971"/>
                      </a:moveTo>
                      <a:lnTo>
                        <a:pt x="314677" y="133971"/>
                      </a:lnTo>
                      <a:lnTo>
                        <a:pt x="313724" y="133971"/>
                      </a:lnTo>
                      <a:cubicBezTo>
                        <a:pt x="308962" y="133019"/>
                        <a:pt x="305152" y="129209"/>
                        <a:pt x="305152" y="124446"/>
                      </a:cubicBezTo>
                      <a:lnTo>
                        <a:pt x="305152" y="124446"/>
                      </a:lnTo>
                      <a:lnTo>
                        <a:pt x="305152" y="10146"/>
                      </a:lnTo>
                      <a:lnTo>
                        <a:pt x="428977" y="13397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endParaRPr>
                </a:p>
              </p:txBody>
            </p:sp>
          </p:grpSp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2F380F2-DC44-4E06-36DC-EFD07CC4D6B7}"/>
                  </a:ext>
                </a:extLst>
              </p:cNvPr>
              <p:cNvSpPr txBox="1"/>
              <p:nvPr/>
            </p:nvSpPr>
            <p:spPr>
              <a:xfrm>
                <a:off x="6458363" y="1793525"/>
                <a:ext cx="3539841" cy="516423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rPr>
                  <a:t>礼仪能够帮助我们建立良好的人际关系，增进团结和友爱。</a:t>
                </a:r>
              </a:p>
            </p:txBody>
          </p:sp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285E91C2-829F-C39D-3214-9CC750D47C4F}"/>
                  </a:ext>
                </a:extLst>
              </p:cNvPr>
              <p:cNvSpPr txBox="1"/>
              <p:nvPr/>
            </p:nvSpPr>
            <p:spPr>
              <a:xfrm>
                <a:off x="6458363" y="1485748"/>
                <a:ext cx="2695291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accent1"/>
                    </a:solidFill>
                  </a:rPr>
                  <a:t>促进和谐关系</a:t>
                </a:r>
              </a:p>
            </p:txBody>
          </p:sp>
        </p:grpSp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id="{8627DA76-319C-BD00-4A14-3A1A26DE9D24}"/>
                </a:ext>
              </a:extLst>
            </p:cNvPr>
            <p:cNvGrpSpPr/>
            <p:nvPr/>
          </p:nvGrpSpPr>
          <p:grpSpPr>
            <a:xfrm>
              <a:off x="6458460" y="3037399"/>
              <a:ext cx="5060440" cy="1189603"/>
              <a:chOff x="6458459" y="2628357"/>
              <a:chExt cx="5060440" cy="1189603"/>
            </a:xfrm>
          </p:grpSpPr>
          <p:sp>
            <p:nvSpPr>
              <p:cNvPr id="20" name="Rectangle: Rounded Corners 19">
                <a:extLst>
                  <a:ext uri="{FF2B5EF4-FFF2-40B4-BE49-F238E27FC236}">
                    <a16:creationId xmlns:a16="http://schemas.microsoft.com/office/drawing/2014/main" id="{ADFCFD51-1EF9-7912-0531-C4CD70369489}"/>
                  </a:ext>
                </a:extLst>
              </p:cNvPr>
              <p:cNvSpPr/>
              <p:nvPr/>
            </p:nvSpPr>
            <p:spPr>
              <a:xfrm>
                <a:off x="6733309" y="2628357"/>
                <a:ext cx="4785590" cy="1189603"/>
              </a:xfrm>
              <a:prstGeom prst="roundRect">
                <a:avLst/>
              </a:prstGeom>
              <a:solidFill>
                <a:schemeClr val="tx2"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632A8FB6-9052-40B8-E6CC-F92758D96BE0}"/>
                  </a:ext>
                </a:extLst>
              </p:cNvPr>
              <p:cNvGrpSpPr/>
              <p:nvPr/>
            </p:nvGrpSpPr>
            <p:grpSpPr>
              <a:xfrm>
                <a:off x="6458459" y="2940850"/>
                <a:ext cx="540000" cy="540000"/>
                <a:chOff x="3708127" y="5599496"/>
                <a:chExt cx="540000" cy="540000"/>
              </a:xfrm>
            </p:grpSpPr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16CBD84F-BEF7-29C2-2BAD-0E4FB66539A2}"/>
                    </a:ext>
                  </a:extLst>
                </p:cNvPr>
                <p:cNvSpPr txBox="1">
                  <a:spLocks noChangeAspect="1"/>
                </p:cNvSpPr>
                <p:nvPr/>
              </p:nvSpPr>
              <p:spPr>
                <a:xfrm>
                  <a:off x="3708127" y="559949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2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2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ym typeface="Arial" pitchFamily="34" charset="0"/>
                  </a:endParaRPr>
                </a:p>
              </p:txBody>
            </p:sp>
            <p:sp>
              <p:nvSpPr>
                <p:cNvPr id="41" name="Freeform: Shape 40">
                  <a:extLst>
                    <a:ext uri="{FF2B5EF4-FFF2-40B4-BE49-F238E27FC236}">
                      <a16:creationId xmlns:a16="http://schemas.microsoft.com/office/drawing/2014/main" id="{BA5A162E-4F24-2334-AC47-DABB77F1A2D8}"/>
                    </a:ext>
                  </a:extLst>
                </p:cNvPr>
                <p:cNvSpPr/>
                <p:nvPr/>
              </p:nvSpPr>
              <p:spPr>
                <a:xfrm>
                  <a:off x="3850260" y="5734252"/>
                  <a:ext cx="255734" cy="270488"/>
                </a:xfrm>
                <a:custGeom>
                  <a:gdLst>
                    <a:gd name="connsiteX0" fmla="*/ 371955 w 495300"/>
                    <a:gd name="connsiteY0" fmla="*/ 621 h 523875"/>
                    <a:gd name="connsiteX1" fmla="*/ 400530 w 495300"/>
                    <a:gd name="connsiteY1" fmla="*/ 29196 h 523875"/>
                    <a:gd name="connsiteX2" fmla="*/ 400530 w 495300"/>
                    <a:gd name="connsiteY2" fmla="*/ 133971 h 523875"/>
                    <a:gd name="connsiteX3" fmla="*/ 371955 w 495300"/>
                    <a:gd name="connsiteY3" fmla="*/ 162546 h 523875"/>
                    <a:gd name="connsiteX4" fmla="*/ 257655 w 495300"/>
                    <a:gd name="connsiteY4" fmla="*/ 162546 h 523875"/>
                    <a:gd name="connsiteX5" fmla="*/ 257655 w 495300"/>
                    <a:gd name="connsiteY5" fmla="*/ 286371 h 523875"/>
                    <a:gd name="connsiteX6" fmla="*/ 419580 w 495300"/>
                    <a:gd name="connsiteY6" fmla="*/ 286371 h 523875"/>
                    <a:gd name="connsiteX7" fmla="*/ 457680 w 495300"/>
                    <a:gd name="connsiteY7" fmla="*/ 322566 h 523875"/>
                    <a:gd name="connsiteX8" fmla="*/ 457680 w 495300"/>
                    <a:gd name="connsiteY8" fmla="*/ 324471 h 523875"/>
                    <a:gd name="connsiteX9" fmla="*/ 457680 w 495300"/>
                    <a:gd name="connsiteY9" fmla="*/ 429246 h 523875"/>
                    <a:gd name="connsiteX10" fmla="*/ 476730 w 495300"/>
                    <a:gd name="connsiteY10" fmla="*/ 429246 h 523875"/>
                    <a:gd name="connsiteX11" fmla="*/ 495780 w 495300"/>
                    <a:gd name="connsiteY11" fmla="*/ 448296 h 523875"/>
                    <a:gd name="connsiteX12" fmla="*/ 495780 w 495300"/>
                    <a:gd name="connsiteY12" fmla="*/ 505446 h 523875"/>
                    <a:gd name="connsiteX13" fmla="*/ 476730 w 495300"/>
                    <a:gd name="connsiteY13" fmla="*/ 524496 h 523875"/>
                    <a:gd name="connsiteX14" fmla="*/ 419580 w 495300"/>
                    <a:gd name="connsiteY14" fmla="*/ 524496 h 523875"/>
                    <a:gd name="connsiteX15" fmla="*/ 400530 w 495300"/>
                    <a:gd name="connsiteY15" fmla="*/ 505446 h 523875"/>
                    <a:gd name="connsiteX16" fmla="*/ 400530 w 495300"/>
                    <a:gd name="connsiteY16" fmla="*/ 448296 h 523875"/>
                    <a:gd name="connsiteX17" fmla="*/ 419580 w 495300"/>
                    <a:gd name="connsiteY17" fmla="*/ 429246 h 523875"/>
                    <a:gd name="connsiteX18" fmla="*/ 438630 w 495300"/>
                    <a:gd name="connsiteY18" fmla="*/ 429246 h 523875"/>
                    <a:gd name="connsiteX19" fmla="*/ 438630 w 495300"/>
                    <a:gd name="connsiteY19" fmla="*/ 324471 h 523875"/>
                    <a:gd name="connsiteX20" fmla="*/ 420533 w 495300"/>
                    <a:gd name="connsiteY20" fmla="*/ 305421 h 523875"/>
                    <a:gd name="connsiteX21" fmla="*/ 419580 w 495300"/>
                    <a:gd name="connsiteY21" fmla="*/ 305421 h 523875"/>
                    <a:gd name="connsiteX22" fmla="*/ 257655 w 495300"/>
                    <a:gd name="connsiteY22" fmla="*/ 305421 h 523875"/>
                    <a:gd name="connsiteX23" fmla="*/ 257655 w 495300"/>
                    <a:gd name="connsiteY23" fmla="*/ 429246 h 523875"/>
                    <a:gd name="connsiteX24" fmla="*/ 276705 w 495300"/>
                    <a:gd name="connsiteY24" fmla="*/ 429246 h 523875"/>
                    <a:gd name="connsiteX25" fmla="*/ 295755 w 495300"/>
                    <a:gd name="connsiteY25" fmla="*/ 448296 h 523875"/>
                    <a:gd name="connsiteX26" fmla="*/ 295755 w 495300"/>
                    <a:gd name="connsiteY26" fmla="*/ 505446 h 523875"/>
                    <a:gd name="connsiteX27" fmla="*/ 276705 w 495300"/>
                    <a:gd name="connsiteY27" fmla="*/ 524496 h 523875"/>
                    <a:gd name="connsiteX28" fmla="*/ 219555 w 495300"/>
                    <a:gd name="connsiteY28" fmla="*/ 524496 h 523875"/>
                    <a:gd name="connsiteX29" fmla="*/ 200505 w 495300"/>
                    <a:gd name="connsiteY29" fmla="*/ 505446 h 523875"/>
                    <a:gd name="connsiteX30" fmla="*/ 200505 w 495300"/>
                    <a:gd name="connsiteY30" fmla="*/ 448296 h 523875"/>
                    <a:gd name="connsiteX31" fmla="*/ 219555 w 495300"/>
                    <a:gd name="connsiteY31" fmla="*/ 429246 h 523875"/>
                    <a:gd name="connsiteX32" fmla="*/ 238605 w 495300"/>
                    <a:gd name="connsiteY32" fmla="*/ 429246 h 523875"/>
                    <a:gd name="connsiteX33" fmla="*/ 238605 w 495300"/>
                    <a:gd name="connsiteY33" fmla="*/ 305421 h 523875"/>
                    <a:gd name="connsiteX34" fmla="*/ 76680 w 495300"/>
                    <a:gd name="connsiteY34" fmla="*/ 305421 h 523875"/>
                    <a:gd name="connsiteX35" fmla="*/ 57630 w 495300"/>
                    <a:gd name="connsiteY35" fmla="*/ 323519 h 523875"/>
                    <a:gd name="connsiteX36" fmla="*/ 57630 w 495300"/>
                    <a:gd name="connsiteY36" fmla="*/ 324471 h 523875"/>
                    <a:gd name="connsiteX37" fmla="*/ 57630 w 495300"/>
                    <a:gd name="connsiteY37" fmla="*/ 429246 h 523875"/>
                    <a:gd name="connsiteX38" fmla="*/ 76680 w 495300"/>
                    <a:gd name="connsiteY38" fmla="*/ 429246 h 523875"/>
                    <a:gd name="connsiteX39" fmla="*/ 95730 w 495300"/>
                    <a:gd name="connsiteY39" fmla="*/ 448296 h 523875"/>
                    <a:gd name="connsiteX40" fmla="*/ 95730 w 495300"/>
                    <a:gd name="connsiteY40" fmla="*/ 505446 h 523875"/>
                    <a:gd name="connsiteX41" fmla="*/ 76680 w 495300"/>
                    <a:gd name="connsiteY41" fmla="*/ 524496 h 523875"/>
                    <a:gd name="connsiteX42" fmla="*/ 19530 w 495300"/>
                    <a:gd name="connsiteY42" fmla="*/ 524496 h 523875"/>
                    <a:gd name="connsiteX43" fmla="*/ 480 w 495300"/>
                    <a:gd name="connsiteY43" fmla="*/ 505446 h 523875"/>
                    <a:gd name="connsiteX44" fmla="*/ 480 w 495300"/>
                    <a:gd name="connsiteY44" fmla="*/ 448296 h 523875"/>
                    <a:gd name="connsiteX45" fmla="*/ 19530 w 495300"/>
                    <a:gd name="connsiteY45" fmla="*/ 429246 h 523875"/>
                    <a:gd name="connsiteX46" fmla="*/ 38580 w 495300"/>
                    <a:gd name="connsiteY46" fmla="*/ 429246 h 523875"/>
                    <a:gd name="connsiteX47" fmla="*/ 38580 w 495300"/>
                    <a:gd name="connsiteY47" fmla="*/ 324471 h 523875"/>
                    <a:gd name="connsiteX48" fmla="*/ 74775 w 495300"/>
                    <a:gd name="connsiteY48" fmla="*/ 286371 h 523875"/>
                    <a:gd name="connsiteX49" fmla="*/ 76680 w 495300"/>
                    <a:gd name="connsiteY49" fmla="*/ 286371 h 523875"/>
                    <a:gd name="connsiteX50" fmla="*/ 238605 w 495300"/>
                    <a:gd name="connsiteY50" fmla="*/ 286371 h 523875"/>
                    <a:gd name="connsiteX51" fmla="*/ 238605 w 495300"/>
                    <a:gd name="connsiteY51" fmla="*/ 162546 h 523875"/>
                    <a:gd name="connsiteX52" fmla="*/ 124305 w 495300"/>
                    <a:gd name="connsiteY52" fmla="*/ 162546 h 523875"/>
                    <a:gd name="connsiteX53" fmla="*/ 95730 w 495300"/>
                    <a:gd name="connsiteY53" fmla="*/ 133971 h 523875"/>
                    <a:gd name="connsiteX54" fmla="*/ 95730 w 495300"/>
                    <a:gd name="connsiteY54" fmla="*/ 29196 h 523875"/>
                    <a:gd name="connsiteX55" fmla="*/ 124305 w 495300"/>
                    <a:gd name="connsiteY55" fmla="*/ 621 h 523875"/>
                    <a:gd name="connsiteX56" fmla="*/ 371955 w 495300"/>
                    <a:gd name="connsiteY56" fmla="*/ 621 h 523875"/>
                    <a:gd name="connsiteX57" fmla="*/ 148118 w 495300"/>
                    <a:gd name="connsiteY57" fmla="*/ 95871 h 523875"/>
                    <a:gd name="connsiteX58" fmla="*/ 133830 w 495300"/>
                    <a:gd name="connsiteY58" fmla="*/ 110159 h 523875"/>
                    <a:gd name="connsiteX59" fmla="*/ 148118 w 495300"/>
                    <a:gd name="connsiteY59" fmla="*/ 124446 h 523875"/>
                    <a:gd name="connsiteX60" fmla="*/ 162405 w 495300"/>
                    <a:gd name="connsiteY60" fmla="*/ 110159 h 523875"/>
                    <a:gd name="connsiteX61" fmla="*/ 148118 w 495300"/>
                    <a:gd name="connsiteY61" fmla="*/ 95871 h 5238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</a:cxnLst>
                  <a:rect l="l" t="t" r="r" b="b"/>
                  <a:pathLst>
                    <a:path w="495300" h="523875">
                      <a:moveTo>
                        <a:pt x="371955" y="621"/>
                      </a:moveTo>
                      <a:cubicBezTo>
                        <a:pt x="388148" y="621"/>
                        <a:pt x="400530" y="13004"/>
                        <a:pt x="400530" y="29196"/>
                      </a:cubicBezTo>
                      <a:lnTo>
                        <a:pt x="400530" y="133971"/>
                      </a:lnTo>
                      <a:cubicBezTo>
                        <a:pt x="400530" y="150164"/>
                        <a:pt x="388148" y="162546"/>
                        <a:pt x="371955" y="162546"/>
                      </a:cubicBezTo>
                      <a:lnTo>
                        <a:pt x="257655" y="162546"/>
                      </a:lnTo>
                      <a:lnTo>
                        <a:pt x="257655" y="286371"/>
                      </a:lnTo>
                      <a:lnTo>
                        <a:pt x="419580" y="286371"/>
                      </a:lnTo>
                      <a:cubicBezTo>
                        <a:pt x="439583" y="286371"/>
                        <a:pt x="456727" y="302564"/>
                        <a:pt x="457680" y="322566"/>
                      </a:cubicBezTo>
                      <a:lnTo>
                        <a:pt x="457680" y="324471"/>
                      </a:lnTo>
                      <a:lnTo>
                        <a:pt x="457680" y="429246"/>
                      </a:lnTo>
                      <a:lnTo>
                        <a:pt x="476730" y="429246"/>
                      </a:lnTo>
                      <a:cubicBezTo>
                        <a:pt x="487208" y="429246"/>
                        <a:pt x="495780" y="437819"/>
                        <a:pt x="495780" y="448296"/>
                      </a:cubicBezTo>
                      <a:lnTo>
                        <a:pt x="495780" y="505446"/>
                      </a:lnTo>
                      <a:cubicBezTo>
                        <a:pt x="495780" y="515924"/>
                        <a:pt x="487208" y="524496"/>
                        <a:pt x="476730" y="524496"/>
                      </a:cubicBezTo>
                      <a:lnTo>
                        <a:pt x="419580" y="524496"/>
                      </a:lnTo>
                      <a:cubicBezTo>
                        <a:pt x="409102" y="524496"/>
                        <a:pt x="400530" y="515924"/>
                        <a:pt x="400530" y="505446"/>
                      </a:cubicBezTo>
                      <a:lnTo>
                        <a:pt x="400530" y="448296"/>
                      </a:lnTo>
                      <a:cubicBezTo>
                        <a:pt x="400530" y="437819"/>
                        <a:pt x="409102" y="429246"/>
                        <a:pt x="419580" y="429246"/>
                      </a:cubicBezTo>
                      <a:lnTo>
                        <a:pt x="438630" y="429246"/>
                      </a:lnTo>
                      <a:lnTo>
                        <a:pt x="438630" y="324471"/>
                      </a:lnTo>
                      <a:cubicBezTo>
                        <a:pt x="438630" y="313994"/>
                        <a:pt x="431010" y="306374"/>
                        <a:pt x="420533" y="305421"/>
                      </a:cubicBezTo>
                      <a:lnTo>
                        <a:pt x="419580" y="305421"/>
                      </a:lnTo>
                      <a:lnTo>
                        <a:pt x="257655" y="305421"/>
                      </a:lnTo>
                      <a:lnTo>
                        <a:pt x="257655" y="429246"/>
                      </a:lnTo>
                      <a:lnTo>
                        <a:pt x="276705" y="429246"/>
                      </a:lnTo>
                      <a:cubicBezTo>
                        <a:pt x="287183" y="429246"/>
                        <a:pt x="295755" y="437819"/>
                        <a:pt x="295755" y="448296"/>
                      </a:cubicBezTo>
                      <a:lnTo>
                        <a:pt x="295755" y="505446"/>
                      </a:lnTo>
                      <a:cubicBezTo>
                        <a:pt x="295755" y="515924"/>
                        <a:pt x="287183" y="524496"/>
                        <a:pt x="276705" y="524496"/>
                      </a:cubicBezTo>
                      <a:lnTo>
                        <a:pt x="219555" y="524496"/>
                      </a:lnTo>
                      <a:cubicBezTo>
                        <a:pt x="209077" y="524496"/>
                        <a:pt x="200505" y="515924"/>
                        <a:pt x="200505" y="505446"/>
                      </a:cubicBezTo>
                      <a:lnTo>
                        <a:pt x="200505" y="448296"/>
                      </a:lnTo>
                      <a:cubicBezTo>
                        <a:pt x="200505" y="437819"/>
                        <a:pt x="209077" y="429246"/>
                        <a:pt x="219555" y="429246"/>
                      </a:cubicBezTo>
                      <a:lnTo>
                        <a:pt x="238605" y="429246"/>
                      </a:lnTo>
                      <a:lnTo>
                        <a:pt x="238605" y="305421"/>
                      </a:lnTo>
                      <a:lnTo>
                        <a:pt x="76680" y="305421"/>
                      </a:lnTo>
                      <a:cubicBezTo>
                        <a:pt x="66202" y="305421"/>
                        <a:pt x="58583" y="313041"/>
                        <a:pt x="57630" y="323519"/>
                      </a:cubicBezTo>
                      <a:lnTo>
                        <a:pt x="57630" y="324471"/>
                      </a:lnTo>
                      <a:lnTo>
                        <a:pt x="57630" y="429246"/>
                      </a:lnTo>
                      <a:lnTo>
                        <a:pt x="76680" y="429246"/>
                      </a:lnTo>
                      <a:cubicBezTo>
                        <a:pt x="87158" y="429246"/>
                        <a:pt x="95730" y="437819"/>
                        <a:pt x="95730" y="448296"/>
                      </a:cubicBezTo>
                      <a:lnTo>
                        <a:pt x="95730" y="505446"/>
                      </a:lnTo>
                      <a:cubicBezTo>
                        <a:pt x="95730" y="515924"/>
                        <a:pt x="87158" y="524496"/>
                        <a:pt x="76680" y="524496"/>
                      </a:cubicBezTo>
                      <a:lnTo>
                        <a:pt x="19530" y="524496"/>
                      </a:lnTo>
                      <a:cubicBezTo>
                        <a:pt x="9052" y="524496"/>
                        <a:pt x="480" y="515924"/>
                        <a:pt x="480" y="505446"/>
                      </a:cubicBezTo>
                      <a:lnTo>
                        <a:pt x="480" y="448296"/>
                      </a:lnTo>
                      <a:cubicBezTo>
                        <a:pt x="480" y="437819"/>
                        <a:pt x="9052" y="429246"/>
                        <a:pt x="19530" y="429246"/>
                      </a:cubicBezTo>
                      <a:lnTo>
                        <a:pt x="38580" y="429246"/>
                      </a:lnTo>
                      <a:lnTo>
                        <a:pt x="38580" y="324471"/>
                      </a:lnTo>
                      <a:cubicBezTo>
                        <a:pt x="38580" y="304469"/>
                        <a:pt x="54773" y="287324"/>
                        <a:pt x="74775" y="286371"/>
                      </a:cubicBezTo>
                      <a:lnTo>
                        <a:pt x="76680" y="286371"/>
                      </a:lnTo>
                      <a:lnTo>
                        <a:pt x="238605" y="286371"/>
                      </a:lnTo>
                      <a:lnTo>
                        <a:pt x="238605" y="162546"/>
                      </a:lnTo>
                      <a:lnTo>
                        <a:pt x="124305" y="162546"/>
                      </a:lnTo>
                      <a:cubicBezTo>
                        <a:pt x="108112" y="162546"/>
                        <a:pt x="95730" y="150164"/>
                        <a:pt x="95730" y="133971"/>
                      </a:cubicBezTo>
                      <a:lnTo>
                        <a:pt x="95730" y="29196"/>
                      </a:lnTo>
                      <a:cubicBezTo>
                        <a:pt x="95730" y="13004"/>
                        <a:pt x="108112" y="621"/>
                        <a:pt x="124305" y="621"/>
                      </a:cubicBezTo>
                      <a:lnTo>
                        <a:pt x="371955" y="621"/>
                      </a:lnTo>
                      <a:close/>
                      <a:moveTo>
                        <a:pt x="148118" y="95871"/>
                      </a:moveTo>
                      <a:cubicBezTo>
                        <a:pt x="140498" y="95871"/>
                        <a:pt x="133830" y="102539"/>
                        <a:pt x="133830" y="110159"/>
                      </a:cubicBezTo>
                      <a:cubicBezTo>
                        <a:pt x="133830" y="117779"/>
                        <a:pt x="140498" y="124446"/>
                        <a:pt x="148118" y="124446"/>
                      </a:cubicBezTo>
                      <a:cubicBezTo>
                        <a:pt x="155737" y="124446"/>
                        <a:pt x="162405" y="117779"/>
                        <a:pt x="162405" y="110159"/>
                      </a:cubicBezTo>
                      <a:cubicBezTo>
                        <a:pt x="162405" y="102539"/>
                        <a:pt x="155737" y="95871"/>
                        <a:pt x="148118" y="958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endParaRPr>
                </a:p>
              </p:txBody>
            </p:sp>
          </p:grp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DF76C49-D541-E4B2-F38C-21DEB0F1F061}"/>
                  </a:ext>
                </a:extLst>
              </p:cNvPr>
              <p:cNvSpPr txBox="1"/>
              <p:nvPr/>
            </p:nvSpPr>
            <p:spPr>
              <a:xfrm>
                <a:off x="7263052" y="3197781"/>
                <a:ext cx="3539841" cy="29482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rPr>
                  <a:t>礼仪行为对个人形象的影响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D0DFC93A-FDA9-6C6D-69AC-B2C1615FE856}"/>
                  </a:ext>
                </a:extLst>
              </p:cNvPr>
              <p:cNvSpPr txBox="1"/>
              <p:nvPr/>
            </p:nvSpPr>
            <p:spPr>
              <a:xfrm>
                <a:off x="7263052" y="2890004"/>
                <a:ext cx="2695291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accent2"/>
                    </a:solidFill>
                  </a:rPr>
                  <a:t>展示个人素质</a:t>
                </a:r>
              </a:p>
            </p:txBody>
          </p:sp>
        </p:grpSp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DB507D4B-750E-B5A2-0D9E-05289BACF6E5}"/>
                </a:ext>
              </a:extLst>
            </p:cNvPr>
            <p:cNvGrpSpPr/>
            <p:nvPr/>
          </p:nvGrpSpPr>
          <p:grpSpPr>
            <a:xfrm>
              <a:off x="5653770" y="4593090"/>
              <a:ext cx="5865129" cy="1189603"/>
              <a:chOff x="5653770" y="3981340"/>
              <a:chExt cx="5865129" cy="1189603"/>
            </a:xfrm>
          </p:grpSpPr>
          <p:sp>
            <p:nvSpPr>
              <p:cNvPr id="21" name="Rectangle: Rounded Corners 20">
                <a:extLst>
                  <a:ext uri="{FF2B5EF4-FFF2-40B4-BE49-F238E27FC236}">
                    <a16:creationId xmlns:a16="http://schemas.microsoft.com/office/drawing/2014/main" id="{4E1D915A-F75C-BC78-9B8A-32BE76A065B2}"/>
                  </a:ext>
                </a:extLst>
              </p:cNvPr>
              <p:cNvSpPr/>
              <p:nvPr/>
            </p:nvSpPr>
            <p:spPr>
              <a:xfrm>
                <a:off x="5911850" y="3981340"/>
                <a:ext cx="5607049" cy="1189603"/>
              </a:xfrm>
              <a:prstGeom prst="roundRect">
                <a:avLst/>
              </a:prstGeom>
              <a:solidFill>
                <a:schemeClr val="tx2">
                  <a:alpha val="1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C4FED4A7-7915-F188-24AA-2A426DC89794}"/>
                  </a:ext>
                </a:extLst>
              </p:cNvPr>
              <p:cNvGrpSpPr/>
              <p:nvPr/>
            </p:nvGrpSpPr>
            <p:grpSpPr>
              <a:xfrm>
                <a:off x="5653770" y="4281486"/>
                <a:ext cx="540000" cy="540000"/>
                <a:chOff x="4584079" y="5599496"/>
                <a:chExt cx="540000" cy="540000"/>
              </a:xfrm>
            </p:grpSpPr>
            <p:sp>
              <p:nvSpPr>
                <p:cNvPr id="30" name="TextBox 29">
                  <a:extLst>
                    <a:ext uri="{FF2B5EF4-FFF2-40B4-BE49-F238E27FC236}">
                      <a16:creationId xmlns:a16="http://schemas.microsoft.com/office/drawing/2014/main" id="{042A7D29-4B66-462D-D640-43304A68D4F7}"/>
                    </a:ext>
                  </a:extLst>
                </p:cNvPr>
                <p:cNvSpPr txBox="1">
                  <a:spLocks noChangeAspect="1"/>
                </p:cNvSpPr>
                <p:nvPr/>
              </p:nvSpPr>
              <p:spPr>
                <a:xfrm>
                  <a:off x="4584079" y="5599496"/>
                  <a:ext cx="540000" cy="540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accent3"/>
                </a:solidFill>
                <a:ln w="12700" cap="flat">
                  <a:noFill/>
                  <a:prstDash val="solid"/>
                  <a:miter/>
                </a:ln>
                <a:effectLst>
                  <a:outerShdw blurRad="127000" dist="63500" dir="2700000" algn="tl" rotWithShape="0">
                    <a:schemeClr val="accent3">
                      <a:alpha val="40000"/>
                    </a:scheme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sym typeface="Arial" pitchFamily="34" charset="0"/>
                  </a:endParaRP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CDA25E39-7B5D-C89F-DF08-0905A34C5761}"/>
                    </a:ext>
                  </a:extLst>
                </p:cNvPr>
                <p:cNvSpPr/>
                <p:nvPr/>
              </p:nvSpPr>
              <p:spPr>
                <a:xfrm>
                  <a:off x="4716376" y="5766219"/>
                  <a:ext cx="275406" cy="206554"/>
                </a:xfrm>
                <a:custGeom>
                  <a:gdLst>
                    <a:gd name="connsiteX0" fmla="*/ 505433 w 533400"/>
                    <a:gd name="connsiteY0" fmla="*/ 621 h 400050"/>
                    <a:gd name="connsiteX1" fmla="*/ 534008 w 533400"/>
                    <a:gd name="connsiteY1" fmla="*/ 29196 h 400050"/>
                    <a:gd name="connsiteX2" fmla="*/ 534008 w 533400"/>
                    <a:gd name="connsiteY2" fmla="*/ 372096 h 400050"/>
                    <a:gd name="connsiteX3" fmla="*/ 505433 w 533400"/>
                    <a:gd name="connsiteY3" fmla="*/ 400671 h 400050"/>
                    <a:gd name="connsiteX4" fmla="*/ 29183 w 533400"/>
                    <a:gd name="connsiteY4" fmla="*/ 400671 h 400050"/>
                    <a:gd name="connsiteX5" fmla="*/ 608 w 533400"/>
                    <a:gd name="connsiteY5" fmla="*/ 372096 h 400050"/>
                    <a:gd name="connsiteX6" fmla="*/ 608 w 533400"/>
                    <a:gd name="connsiteY6" fmla="*/ 29196 h 400050"/>
                    <a:gd name="connsiteX7" fmla="*/ 29183 w 533400"/>
                    <a:gd name="connsiteY7" fmla="*/ 621 h 400050"/>
                    <a:gd name="connsiteX8" fmla="*/ 505433 w 533400"/>
                    <a:gd name="connsiteY8" fmla="*/ 621 h 400050"/>
                    <a:gd name="connsiteX9" fmla="*/ 391133 w 533400"/>
                    <a:gd name="connsiteY9" fmla="*/ 198741 h 400050"/>
                    <a:gd name="connsiteX10" fmla="*/ 351128 w 533400"/>
                    <a:gd name="connsiteY10" fmla="*/ 204456 h 400050"/>
                    <a:gd name="connsiteX11" fmla="*/ 351128 w 533400"/>
                    <a:gd name="connsiteY11" fmla="*/ 204456 h 400050"/>
                    <a:gd name="connsiteX12" fmla="*/ 267308 w 533400"/>
                    <a:gd name="connsiteY12" fmla="*/ 315899 h 400050"/>
                    <a:gd name="connsiteX13" fmla="*/ 264451 w 533400"/>
                    <a:gd name="connsiteY13" fmla="*/ 318756 h 400050"/>
                    <a:gd name="connsiteX14" fmla="*/ 224446 w 533400"/>
                    <a:gd name="connsiteY14" fmla="*/ 318756 h 400050"/>
                    <a:gd name="connsiteX15" fmla="*/ 224446 w 533400"/>
                    <a:gd name="connsiteY15" fmla="*/ 318756 h 400050"/>
                    <a:gd name="connsiteX16" fmla="*/ 162533 w 533400"/>
                    <a:gd name="connsiteY16" fmla="*/ 257796 h 400050"/>
                    <a:gd name="connsiteX17" fmla="*/ 160628 w 533400"/>
                    <a:gd name="connsiteY17" fmla="*/ 255891 h 400050"/>
                    <a:gd name="connsiteX18" fmla="*/ 120623 w 533400"/>
                    <a:gd name="connsiteY18" fmla="*/ 259701 h 400050"/>
                    <a:gd name="connsiteX19" fmla="*/ 120623 w 533400"/>
                    <a:gd name="connsiteY19" fmla="*/ 259701 h 400050"/>
                    <a:gd name="connsiteX20" fmla="*/ 32993 w 533400"/>
                    <a:gd name="connsiteY20" fmla="*/ 366381 h 400050"/>
                    <a:gd name="connsiteX21" fmla="*/ 31088 w 533400"/>
                    <a:gd name="connsiteY21" fmla="*/ 372096 h 400050"/>
                    <a:gd name="connsiteX22" fmla="*/ 40613 w 533400"/>
                    <a:gd name="connsiteY22" fmla="*/ 381621 h 400050"/>
                    <a:gd name="connsiteX23" fmla="*/ 40613 w 533400"/>
                    <a:gd name="connsiteY23" fmla="*/ 381621 h 400050"/>
                    <a:gd name="connsiteX24" fmla="*/ 497813 w 533400"/>
                    <a:gd name="connsiteY24" fmla="*/ 381621 h 400050"/>
                    <a:gd name="connsiteX25" fmla="*/ 503528 w 533400"/>
                    <a:gd name="connsiteY25" fmla="*/ 379716 h 400050"/>
                    <a:gd name="connsiteX26" fmla="*/ 506386 w 533400"/>
                    <a:gd name="connsiteY26" fmla="*/ 366381 h 400050"/>
                    <a:gd name="connsiteX27" fmla="*/ 506386 w 533400"/>
                    <a:gd name="connsiteY27" fmla="*/ 366381 h 400050"/>
                    <a:gd name="connsiteX28" fmla="*/ 398753 w 533400"/>
                    <a:gd name="connsiteY28" fmla="*/ 205409 h 400050"/>
                    <a:gd name="connsiteX29" fmla="*/ 391133 w 533400"/>
                    <a:gd name="connsiteY29" fmla="*/ 198741 h 400050"/>
                    <a:gd name="connsiteX30" fmla="*/ 95858 w 533400"/>
                    <a:gd name="connsiteY30" fmla="*/ 57771 h 400050"/>
                    <a:gd name="connsiteX31" fmla="*/ 57758 w 533400"/>
                    <a:gd name="connsiteY31" fmla="*/ 95871 h 400050"/>
                    <a:gd name="connsiteX32" fmla="*/ 95858 w 533400"/>
                    <a:gd name="connsiteY32" fmla="*/ 133971 h 400050"/>
                    <a:gd name="connsiteX33" fmla="*/ 133958 w 533400"/>
                    <a:gd name="connsiteY33" fmla="*/ 95871 h 400050"/>
                    <a:gd name="connsiteX34" fmla="*/ 95858 w 533400"/>
                    <a:gd name="connsiteY34" fmla="*/ 57771 h 4000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533400" h="400050">
                      <a:moveTo>
                        <a:pt x="505433" y="621"/>
                      </a:moveTo>
                      <a:cubicBezTo>
                        <a:pt x="521626" y="621"/>
                        <a:pt x="534008" y="13004"/>
                        <a:pt x="534008" y="29196"/>
                      </a:cubicBezTo>
                      <a:lnTo>
                        <a:pt x="534008" y="372096"/>
                      </a:lnTo>
                      <a:cubicBezTo>
                        <a:pt x="534008" y="388289"/>
                        <a:pt x="521626" y="400671"/>
                        <a:pt x="505433" y="400671"/>
                      </a:cubicBezTo>
                      <a:lnTo>
                        <a:pt x="29183" y="400671"/>
                      </a:lnTo>
                      <a:cubicBezTo>
                        <a:pt x="12990" y="400671"/>
                        <a:pt x="608" y="388289"/>
                        <a:pt x="608" y="372096"/>
                      </a:cubicBezTo>
                      <a:lnTo>
                        <a:pt x="608" y="29196"/>
                      </a:lnTo>
                      <a:cubicBezTo>
                        <a:pt x="608" y="13004"/>
                        <a:pt x="12990" y="621"/>
                        <a:pt x="29183" y="621"/>
                      </a:cubicBezTo>
                      <a:lnTo>
                        <a:pt x="505433" y="621"/>
                      </a:lnTo>
                      <a:close/>
                      <a:moveTo>
                        <a:pt x="391133" y="198741"/>
                      </a:moveTo>
                      <a:cubicBezTo>
                        <a:pt x="378751" y="189216"/>
                        <a:pt x="360653" y="192074"/>
                        <a:pt x="351128" y="204456"/>
                      </a:cubicBezTo>
                      <a:lnTo>
                        <a:pt x="351128" y="204456"/>
                      </a:lnTo>
                      <a:lnTo>
                        <a:pt x="267308" y="315899"/>
                      </a:lnTo>
                      <a:cubicBezTo>
                        <a:pt x="266355" y="316851"/>
                        <a:pt x="265403" y="317804"/>
                        <a:pt x="264451" y="318756"/>
                      </a:cubicBezTo>
                      <a:cubicBezTo>
                        <a:pt x="253021" y="330186"/>
                        <a:pt x="234923" y="330186"/>
                        <a:pt x="224446" y="318756"/>
                      </a:cubicBezTo>
                      <a:lnTo>
                        <a:pt x="224446" y="318756"/>
                      </a:lnTo>
                      <a:lnTo>
                        <a:pt x="162533" y="257796"/>
                      </a:lnTo>
                      <a:cubicBezTo>
                        <a:pt x="161580" y="256844"/>
                        <a:pt x="161580" y="256844"/>
                        <a:pt x="160628" y="255891"/>
                      </a:cubicBezTo>
                      <a:cubicBezTo>
                        <a:pt x="148246" y="245414"/>
                        <a:pt x="130148" y="247319"/>
                        <a:pt x="120623" y="259701"/>
                      </a:cubicBezTo>
                      <a:lnTo>
                        <a:pt x="120623" y="259701"/>
                      </a:lnTo>
                      <a:lnTo>
                        <a:pt x="32993" y="366381"/>
                      </a:lnTo>
                      <a:cubicBezTo>
                        <a:pt x="32040" y="368286"/>
                        <a:pt x="31088" y="370191"/>
                        <a:pt x="31088" y="372096"/>
                      </a:cubicBezTo>
                      <a:cubicBezTo>
                        <a:pt x="31088" y="377811"/>
                        <a:pt x="34898" y="381621"/>
                        <a:pt x="40613" y="381621"/>
                      </a:cubicBezTo>
                      <a:lnTo>
                        <a:pt x="40613" y="381621"/>
                      </a:lnTo>
                      <a:lnTo>
                        <a:pt x="497813" y="381621"/>
                      </a:lnTo>
                      <a:cubicBezTo>
                        <a:pt x="499718" y="381621"/>
                        <a:pt x="501623" y="380669"/>
                        <a:pt x="503528" y="379716"/>
                      </a:cubicBezTo>
                      <a:cubicBezTo>
                        <a:pt x="508290" y="376859"/>
                        <a:pt x="509243" y="371144"/>
                        <a:pt x="506386" y="366381"/>
                      </a:cubicBezTo>
                      <a:lnTo>
                        <a:pt x="506386" y="366381"/>
                      </a:lnTo>
                      <a:lnTo>
                        <a:pt x="398753" y="205409"/>
                      </a:lnTo>
                      <a:cubicBezTo>
                        <a:pt x="395896" y="202551"/>
                        <a:pt x="393990" y="200646"/>
                        <a:pt x="391133" y="198741"/>
                      </a:cubicBezTo>
                      <a:close/>
                      <a:moveTo>
                        <a:pt x="95858" y="57771"/>
                      </a:moveTo>
                      <a:cubicBezTo>
                        <a:pt x="74903" y="57771"/>
                        <a:pt x="57758" y="74916"/>
                        <a:pt x="57758" y="95871"/>
                      </a:cubicBezTo>
                      <a:cubicBezTo>
                        <a:pt x="57758" y="116826"/>
                        <a:pt x="74903" y="133971"/>
                        <a:pt x="95858" y="133971"/>
                      </a:cubicBezTo>
                      <a:cubicBezTo>
                        <a:pt x="116813" y="133971"/>
                        <a:pt x="133958" y="116826"/>
                        <a:pt x="133958" y="95871"/>
                      </a:cubicBezTo>
                      <a:cubicBezTo>
                        <a:pt x="133958" y="74916"/>
                        <a:pt x="116813" y="57771"/>
                        <a:pt x="95858" y="577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endParaRPr>
                </a:p>
              </p:txBody>
            </p:sp>
          </p:grp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A8100B1-7802-88BF-F0A0-838854C3A166}"/>
                  </a:ext>
                </a:extLst>
              </p:cNvPr>
              <p:cNvSpPr txBox="1"/>
              <p:nvPr/>
            </p:nvSpPr>
            <p:spPr>
              <a:xfrm>
                <a:off x="6458363" y="4558590"/>
                <a:ext cx="3539841" cy="29482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sym typeface="Arial" pitchFamily="34" charset="0"/>
                  </a:rPr>
                  <a:t>礼仪行为对自信和交流的影响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1FFA6D5-9514-AFD0-ABFE-AF096FCAECDA}"/>
                  </a:ext>
                </a:extLst>
              </p:cNvPr>
              <p:cNvSpPr txBox="1"/>
              <p:nvPr/>
            </p:nvSpPr>
            <p:spPr>
              <a:xfrm>
                <a:off x="6458363" y="4250813"/>
                <a:ext cx="2695291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accent3"/>
                    </a:solidFill>
                  </a:rPr>
                  <a:t>提升自信心</a:t>
                </a: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1F2BB8A-CD8A-26F8-28AB-A6E97A9AE656}"/>
                </a:ext>
              </a:extLst>
            </p:cNvPr>
            <p:cNvGrpSpPr/>
            <p:nvPr/>
          </p:nvGrpSpPr>
          <p:grpSpPr>
            <a:xfrm flipH="1">
              <a:off x="935858" y="2756986"/>
              <a:ext cx="2815732" cy="3214047"/>
              <a:chOff x="4716097" y="1695302"/>
              <a:chExt cx="3405927" cy="3887731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5A016F9D-3A64-BB39-8926-5A26D40105F7}"/>
                  </a:ext>
                </a:extLst>
              </p:cNvPr>
              <p:cNvGrpSpPr/>
              <p:nvPr/>
            </p:nvGrpSpPr>
            <p:grpSpPr>
              <a:xfrm>
                <a:off x="4716097" y="3062005"/>
                <a:ext cx="1639560" cy="2521028"/>
                <a:chOff x="4308585" y="2100040"/>
                <a:chExt cx="1583134" cy="2434267"/>
              </a:xfrm>
            </p:grpSpPr>
            <p:sp>
              <p:nvSpPr>
                <p:cNvPr id="74" name="Freeform: Shape 73">
                  <a:extLst>
                    <a:ext uri="{FF2B5EF4-FFF2-40B4-BE49-F238E27FC236}">
                      <a16:creationId xmlns:a16="http://schemas.microsoft.com/office/drawing/2014/main" id="{6EB5416E-8D1E-44E9-1B32-F14C4EFEE7A8}"/>
                    </a:ext>
                  </a:extLst>
                </p:cNvPr>
                <p:cNvSpPr/>
                <p:nvPr/>
              </p:nvSpPr>
              <p:spPr>
                <a:xfrm>
                  <a:off x="4308585" y="2368559"/>
                  <a:ext cx="1583134" cy="2165748"/>
                </a:xfrm>
                <a:custGeom>
                  <a:gdLst>
                    <a:gd name="connsiteX0" fmla="*/ 894235 w 1583134"/>
                    <a:gd name="connsiteY0" fmla="*/ 884830 h 2165748"/>
                    <a:gd name="connsiteX1" fmla="*/ 879957 w 1583134"/>
                    <a:gd name="connsiteY1" fmla="*/ 889913 h 2165748"/>
                    <a:gd name="connsiteX2" fmla="*/ 880727 w 1583134"/>
                    <a:gd name="connsiteY2" fmla="*/ 889833 h 2165748"/>
                    <a:gd name="connsiteX3" fmla="*/ 676802 w 1583134"/>
                    <a:gd name="connsiteY3" fmla="*/ 879737 h 2165748"/>
                    <a:gd name="connsiteX4" fmla="*/ 698438 w 1583134"/>
                    <a:gd name="connsiteY4" fmla="*/ 888310 h 2165748"/>
                    <a:gd name="connsiteX5" fmla="*/ 699805 w 1583134"/>
                    <a:gd name="connsiteY5" fmla="*/ 888475 h 2165748"/>
                    <a:gd name="connsiteX6" fmla="*/ 1015071 w 1583134"/>
                    <a:gd name="connsiteY6" fmla="*/ 814547 h 2165748"/>
                    <a:gd name="connsiteX7" fmla="*/ 1008960 w 1583134"/>
                    <a:gd name="connsiteY7" fmla="*/ 821110 h 2165748"/>
                    <a:gd name="connsiteX8" fmla="*/ 1014886 w 1583134"/>
                    <a:gd name="connsiteY8" fmla="*/ 814885 h 2165748"/>
                    <a:gd name="connsiteX9" fmla="*/ 1028757 w 1583134"/>
                    <a:gd name="connsiteY9" fmla="*/ 788960 h 2165748"/>
                    <a:gd name="connsiteX10" fmla="*/ 1016648 w 1583134"/>
                    <a:gd name="connsiteY10" fmla="*/ 811678 h 2165748"/>
                    <a:gd name="connsiteX11" fmla="*/ 1028534 w 1583134"/>
                    <a:gd name="connsiteY11" fmla="*/ 790042 h 2165748"/>
                    <a:gd name="connsiteX12" fmla="*/ 554217 w 1583134"/>
                    <a:gd name="connsiteY12" fmla="*/ 783710 h 2165748"/>
                    <a:gd name="connsiteX13" fmla="*/ 554414 w 1583134"/>
                    <a:gd name="connsiteY13" fmla="*/ 784927 h 2165748"/>
                    <a:gd name="connsiteX14" fmla="*/ 554426 w 1583134"/>
                    <a:gd name="connsiteY14" fmla="*/ 784951 h 2165748"/>
                    <a:gd name="connsiteX15" fmla="*/ 1033638 w 1583134"/>
                    <a:gd name="connsiteY15" fmla="*/ 763240 h 2165748"/>
                    <a:gd name="connsiteX16" fmla="*/ 1030858 w 1583134"/>
                    <a:gd name="connsiteY16" fmla="*/ 778798 h 2165748"/>
                    <a:gd name="connsiteX17" fmla="*/ 1033786 w 1583134"/>
                    <a:gd name="connsiteY17" fmla="*/ 764630 h 2165748"/>
                    <a:gd name="connsiteX18" fmla="*/ 625236 w 1583134"/>
                    <a:gd name="connsiteY18" fmla="*/ 744650 h 2165748"/>
                    <a:gd name="connsiteX19" fmla="*/ 631898 w 1583134"/>
                    <a:gd name="connsiteY19" fmla="*/ 753300 h 2165748"/>
                    <a:gd name="connsiteX20" fmla="*/ 658877 w 1583134"/>
                    <a:gd name="connsiteY20" fmla="*/ 773719 h 2165748"/>
                    <a:gd name="connsiteX21" fmla="*/ 921721 w 1583134"/>
                    <a:gd name="connsiteY21" fmla="*/ 776347 h 2165748"/>
                    <a:gd name="connsiteX22" fmla="*/ 921721 w 1583134"/>
                    <a:gd name="connsiteY22" fmla="*/ 775392 h 2165748"/>
                    <a:gd name="connsiteX23" fmla="*/ 658877 w 1583134"/>
                    <a:gd name="connsiteY23" fmla="*/ 772763 h 2165748"/>
                    <a:gd name="connsiteX24" fmla="*/ 554845 w 1583134"/>
                    <a:gd name="connsiteY24" fmla="*/ 742226 h 2165748"/>
                    <a:gd name="connsiteX25" fmla="*/ 550154 w 1583134"/>
                    <a:gd name="connsiteY25" fmla="*/ 758665 h 2165748"/>
                    <a:gd name="connsiteX26" fmla="*/ 550251 w 1583134"/>
                    <a:gd name="connsiteY26" fmla="*/ 759264 h 2165748"/>
                    <a:gd name="connsiteX27" fmla="*/ 1030428 w 1583134"/>
                    <a:gd name="connsiteY27" fmla="*/ 737756 h 2165748"/>
                    <a:gd name="connsiteX28" fmla="*/ 1031997 w 1583134"/>
                    <a:gd name="connsiteY28" fmla="*/ 747911 h 2165748"/>
                    <a:gd name="connsiteX29" fmla="*/ 1031077 w 1583134"/>
                    <a:gd name="connsiteY29" fmla="*/ 739313 h 2165748"/>
                    <a:gd name="connsiteX30" fmla="*/ 1019582 w 1583134"/>
                    <a:gd name="connsiteY30" fmla="*/ 713409 h 2165748"/>
                    <a:gd name="connsiteX31" fmla="*/ 1023921 w 1583134"/>
                    <a:gd name="connsiteY31" fmla="*/ 722147 h 2165748"/>
                    <a:gd name="connsiteX32" fmla="*/ 1020839 w 1583134"/>
                    <a:gd name="connsiteY32" fmla="*/ 714753 h 2165748"/>
                    <a:gd name="connsiteX33" fmla="*/ 607453 w 1583134"/>
                    <a:gd name="connsiteY33" fmla="*/ 700682 h 2165748"/>
                    <a:gd name="connsiteX34" fmla="*/ 606256 w 1583134"/>
                    <a:gd name="connsiteY34" fmla="*/ 707354 h 2165748"/>
                    <a:gd name="connsiteX35" fmla="*/ 614014 w 1583134"/>
                    <a:gd name="connsiteY35" fmla="*/ 730081 h 2165748"/>
                    <a:gd name="connsiteX36" fmla="*/ 621488 w 1583134"/>
                    <a:gd name="connsiteY36" fmla="*/ 739785 h 2165748"/>
                    <a:gd name="connsiteX37" fmla="*/ 977582 w 1583134"/>
                    <a:gd name="connsiteY37" fmla="*/ 699547 h 2165748"/>
                    <a:gd name="connsiteX38" fmla="*/ 971509 w 1583134"/>
                    <a:gd name="connsiteY38" fmla="*/ 717381 h 2165748"/>
                    <a:gd name="connsiteX39" fmla="*/ 977636 w 1583134"/>
                    <a:gd name="connsiteY39" fmla="*/ 699644 h 2165748"/>
                    <a:gd name="connsiteX40" fmla="*/ 588159 w 1583134"/>
                    <a:gd name="connsiteY40" fmla="*/ 685851 h 2165748"/>
                    <a:gd name="connsiteX41" fmla="*/ 563560 w 1583134"/>
                    <a:gd name="connsiteY41" fmla="*/ 711682 h 2165748"/>
                    <a:gd name="connsiteX42" fmla="*/ 562528 w 1583134"/>
                    <a:gd name="connsiteY42" fmla="*/ 715300 h 2165748"/>
                    <a:gd name="connsiteX43" fmla="*/ 606383 w 1583134"/>
                    <a:gd name="connsiteY43" fmla="*/ 670014 h 2165748"/>
                    <a:gd name="connsiteX44" fmla="*/ 599033 w 1583134"/>
                    <a:gd name="connsiteY44" fmla="*/ 674432 h 2165748"/>
                    <a:gd name="connsiteX45" fmla="*/ 595180 w 1583134"/>
                    <a:gd name="connsiteY45" fmla="*/ 678479 h 2165748"/>
                    <a:gd name="connsiteX46" fmla="*/ 606379 w 1583134"/>
                    <a:gd name="connsiteY46" fmla="*/ 671731 h 2165748"/>
                    <a:gd name="connsiteX47" fmla="*/ 977964 w 1583134"/>
                    <a:gd name="connsiteY47" fmla="*/ 669717 h 2165748"/>
                    <a:gd name="connsiteX48" fmla="*/ 977958 w 1583134"/>
                    <a:gd name="connsiteY48" fmla="*/ 671749 h 2165748"/>
                    <a:gd name="connsiteX49" fmla="*/ 985941 w 1583134"/>
                    <a:gd name="connsiteY49" fmla="*/ 677432 h 2165748"/>
                    <a:gd name="connsiteX50" fmla="*/ 979511 w 1583134"/>
                    <a:gd name="connsiteY50" fmla="*/ 670555 h 2165748"/>
                    <a:gd name="connsiteX51" fmla="*/ 608219 w 1583134"/>
                    <a:gd name="connsiteY51" fmla="*/ 0 h 2165748"/>
                    <a:gd name="connsiteX52" fmla="*/ 660788 w 1583134"/>
                    <a:gd name="connsiteY52" fmla="*/ 75269 h 2165748"/>
                    <a:gd name="connsiteX53" fmla="*/ 923633 w 1583134"/>
                    <a:gd name="connsiteY53" fmla="*/ 77897 h 2165748"/>
                    <a:gd name="connsiteX54" fmla="*/ 980025 w 1583134"/>
                    <a:gd name="connsiteY54" fmla="*/ 956 h 2165748"/>
                    <a:gd name="connsiteX55" fmla="*/ 978164 w 1583134"/>
                    <a:gd name="connsiteY55" fmla="*/ 604799 h 2165748"/>
                    <a:gd name="connsiteX56" fmla="*/ 1118933 w 1583134"/>
                    <a:gd name="connsiteY56" fmla="*/ 655477 h 2165748"/>
                    <a:gd name="connsiteX57" fmla="*/ 1582178 w 1583134"/>
                    <a:gd name="connsiteY57" fmla="*/ 1375633 h 2165748"/>
                    <a:gd name="connsiteX58" fmla="*/ 1583134 w 1583134"/>
                    <a:gd name="connsiteY58" fmla="*/ 1376828 h 2165748"/>
                    <a:gd name="connsiteX59" fmla="*/ 783369 w 1583134"/>
                    <a:gd name="connsiteY59" fmla="*/ 2165362 h 2165748"/>
                    <a:gd name="connsiteX60" fmla="*/ 21879 w 1583134"/>
                    <a:gd name="connsiteY60" fmla="*/ 1557856 h 2165748"/>
                    <a:gd name="connsiteX61" fmla="*/ 456311 w 1583134"/>
                    <a:gd name="connsiteY61" fmla="*/ 656569 h 2165748"/>
                    <a:gd name="connsiteX62" fmla="*/ 606564 w 1583134"/>
                    <a:gd name="connsiteY62" fmla="*/ 604235 h 216574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</a:cxnLst>
                  <a:rect l="l" t="t" r="r" b="b"/>
                  <a:pathLst>
                    <a:path w="1583134" h="2165748">
                      <a:moveTo>
                        <a:pt x="894235" y="884830"/>
                      </a:moveTo>
                      <a:lnTo>
                        <a:pt x="879957" y="889913"/>
                      </a:lnTo>
                      <a:lnTo>
                        <a:pt x="880727" y="889833"/>
                      </a:lnTo>
                      <a:close/>
                      <a:moveTo>
                        <a:pt x="676802" y="879737"/>
                      </a:moveTo>
                      <a:lnTo>
                        <a:pt x="698438" y="888310"/>
                      </a:lnTo>
                      <a:lnTo>
                        <a:pt x="699805" y="888475"/>
                      </a:lnTo>
                      <a:close/>
                      <a:moveTo>
                        <a:pt x="1015071" y="814547"/>
                      </a:moveTo>
                      <a:lnTo>
                        <a:pt x="1008960" y="821110"/>
                      </a:lnTo>
                      <a:lnTo>
                        <a:pt x="1014886" y="814885"/>
                      </a:lnTo>
                      <a:close/>
                      <a:moveTo>
                        <a:pt x="1028757" y="788960"/>
                      </a:moveTo>
                      <a:lnTo>
                        <a:pt x="1016648" y="811678"/>
                      </a:lnTo>
                      <a:lnTo>
                        <a:pt x="1028534" y="790042"/>
                      </a:lnTo>
                      <a:close/>
                      <a:moveTo>
                        <a:pt x="554217" y="783710"/>
                      </a:moveTo>
                      <a:lnTo>
                        <a:pt x="554414" y="784927"/>
                      </a:lnTo>
                      <a:lnTo>
                        <a:pt x="554426" y="784951"/>
                      </a:lnTo>
                      <a:close/>
                      <a:moveTo>
                        <a:pt x="1033638" y="763240"/>
                      </a:moveTo>
                      <a:lnTo>
                        <a:pt x="1030858" y="778798"/>
                      </a:lnTo>
                      <a:lnTo>
                        <a:pt x="1033786" y="764630"/>
                      </a:lnTo>
                      <a:close/>
                      <a:moveTo>
                        <a:pt x="625236" y="744650"/>
                      </a:moveTo>
                      <a:lnTo>
                        <a:pt x="631898" y="753300"/>
                      </a:lnTo>
                      <a:cubicBezTo>
                        <a:pt x="639432" y="760756"/>
                        <a:pt x="648483" y="767745"/>
                        <a:pt x="658877" y="773719"/>
                      </a:cubicBezTo>
                      <a:cubicBezTo>
                        <a:pt x="741004" y="816682"/>
                        <a:pt x="838758" y="817662"/>
                        <a:pt x="921721" y="776347"/>
                      </a:cubicBezTo>
                      <a:lnTo>
                        <a:pt x="921721" y="775392"/>
                      </a:lnTo>
                      <a:cubicBezTo>
                        <a:pt x="838758" y="816706"/>
                        <a:pt x="741004" y="815727"/>
                        <a:pt x="658877" y="772763"/>
                      </a:cubicBezTo>
                      <a:close/>
                      <a:moveTo>
                        <a:pt x="554845" y="742226"/>
                      </a:moveTo>
                      <a:lnTo>
                        <a:pt x="550154" y="758665"/>
                      </a:lnTo>
                      <a:lnTo>
                        <a:pt x="550251" y="759264"/>
                      </a:lnTo>
                      <a:close/>
                      <a:moveTo>
                        <a:pt x="1030428" y="737756"/>
                      </a:moveTo>
                      <a:lnTo>
                        <a:pt x="1031997" y="747911"/>
                      </a:lnTo>
                      <a:lnTo>
                        <a:pt x="1031077" y="739313"/>
                      </a:lnTo>
                      <a:close/>
                      <a:moveTo>
                        <a:pt x="1019582" y="713409"/>
                      </a:moveTo>
                      <a:lnTo>
                        <a:pt x="1023921" y="722147"/>
                      </a:lnTo>
                      <a:lnTo>
                        <a:pt x="1020839" y="714753"/>
                      </a:lnTo>
                      <a:close/>
                      <a:moveTo>
                        <a:pt x="607453" y="700682"/>
                      </a:moveTo>
                      <a:lnTo>
                        <a:pt x="606256" y="707354"/>
                      </a:lnTo>
                      <a:cubicBezTo>
                        <a:pt x="607040" y="714482"/>
                        <a:pt x="609683" y="722240"/>
                        <a:pt x="614014" y="730081"/>
                      </a:cubicBezTo>
                      <a:lnTo>
                        <a:pt x="621488" y="739785"/>
                      </a:lnTo>
                      <a:close/>
                      <a:moveTo>
                        <a:pt x="977582" y="699547"/>
                      </a:moveTo>
                      <a:lnTo>
                        <a:pt x="971509" y="717381"/>
                      </a:lnTo>
                      <a:lnTo>
                        <a:pt x="977636" y="699644"/>
                      </a:lnTo>
                      <a:close/>
                      <a:moveTo>
                        <a:pt x="588159" y="685851"/>
                      </a:moveTo>
                      <a:lnTo>
                        <a:pt x="563560" y="711682"/>
                      </a:lnTo>
                      <a:lnTo>
                        <a:pt x="562528" y="715300"/>
                      </a:lnTo>
                      <a:close/>
                      <a:moveTo>
                        <a:pt x="606383" y="670014"/>
                      </a:moveTo>
                      <a:lnTo>
                        <a:pt x="599033" y="674432"/>
                      </a:lnTo>
                      <a:lnTo>
                        <a:pt x="595180" y="678479"/>
                      </a:lnTo>
                      <a:lnTo>
                        <a:pt x="606379" y="671731"/>
                      </a:lnTo>
                      <a:close/>
                      <a:moveTo>
                        <a:pt x="977964" y="669717"/>
                      </a:moveTo>
                      <a:lnTo>
                        <a:pt x="977958" y="671749"/>
                      </a:lnTo>
                      <a:lnTo>
                        <a:pt x="985941" y="677432"/>
                      </a:lnTo>
                      <a:lnTo>
                        <a:pt x="979511" y="670555"/>
                      </a:lnTo>
                      <a:close/>
                      <a:moveTo>
                        <a:pt x="608219" y="0"/>
                      </a:moveTo>
                      <a:cubicBezTo>
                        <a:pt x="611087" y="32664"/>
                        <a:pt x="631111" y="61341"/>
                        <a:pt x="660788" y="75269"/>
                      </a:cubicBezTo>
                      <a:cubicBezTo>
                        <a:pt x="742987" y="117991"/>
                        <a:pt x="840598" y="118968"/>
                        <a:pt x="923633" y="77897"/>
                      </a:cubicBezTo>
                      <a:cubicBezTo>
                        <a:pt x="954792" y="64134"/>
                        <a:pt x="976273" y="34820"/>
                        <a:pt x="980025" y="956"/>
                      </a:cubicBezTo>
                      <a:lnTo>
                        <a:pt x="978164" y="604799"/>
                      </a:lnTo>
                      <a:lnTo>
                        <a:pt x="1118933" y="655477"/>
                      </a:lnTo>
                      <a:cubicBezTo>
                        <a:pt x="1426596" y="796662"/>
                        <a:pt x="1586987" y="1090447"/>
                        <a:pt x="1582178" y="1375633"/>
                      </a:cubicBezTo>
                      <a:lnTo>
                        <a:pt x="1583134" y="1376828"/>
                      </a:lnTo>
                      <a:cubicBezTo>
                        <a:pt x="1575010" y="1843019"/>
                        <a:pt x="1181221" y="2178743"/>
                        <a:pt x="783369" y="2165362"/>
                      </a:cubicBezTo>
                      <a:cubicBezTo>
                        <a:pt x="420242" y="2161491"/>
                        <a:pt x="106322" y="1911048"/>
                        <a:pt x="21879" y="1557856"/>
                      </a:cubicBezTo>
                      <a:cubicBezTo>
                        <a:pt x="-67076" y="1185775"/>
                        <a:pt x="122626" y="812250"/>
                        <a:pt x="456311" y="656569"/>
                      </a:cubicBezTo>
                      <a:lnTo>
                        <a:pt x="606564" y="604235"/>
                      </a:lnTo>
                      <a:close/>
                    </a:path>
                  </a:pathLst>
                </a:custGeom>
                <a:solidFill>
                  <a:srgbClr val="D4F5F9">
                    <a:alpha val="62000"/>
                  </a:srgbClr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" name="Freeform: Shape 74">
                  <a:extLst>
                    <a:ext uri="{FF2B5EF4-FFF2-40B4-BE49-F238E27FC236}">
                      <a16:creationId xmlns:a16="http://schemas.microsoft.com/office/drawing/2014/main" id="{6955FFF3-368E-7EF9-B444-C341C2F7B079}"/>
                    </a:ext>
                  </a:extLst>
                </p:cNvPr>
                <p:cNvSpPr/>
                <p:nvPr/>
              </p:nvSpPr>
              <p:spPr>
                <a:xfrm>
                  <a:off x="4917101" y="2153377"/>
                  <a:ext cx="371756" cy="215431"/>
                </a:xfrm>
                <a:custGeom>
                  <a:gdLst>
                    <a:gd name="connsiteX0" fmla="*/ 315356 w 371756"/>
                    <a:gd name="connsiteY0" fmla="*/ 185076 h 215431"/>
                    <a:gd name="connsiteX1" fmla="*/ 52512 w 371756"/>
                    <a:gd name="connsiteY1" fmla="*/ 182447 h 215431"/>
                    <a:gd name="connsiteX2" fmla="*/ 56335 w 371756"/>
                    <a:gd name="connsiteY2" fmla="*/ 30236 h 215431"/>
                    <a:gd name="connsiteX3" fmla="*/ 319180 w 371756"/>
                    <a:gd name="connsiteY3" fmla="*/ 32865 h 215431"/>
                    <a:gd name="connsiteX4" fmla="*/ 315356 w 371756"/>
                    <a:gd name="connsiteY4" fmla="*/ 185076 h 2154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71756" h="215428">
                      <a:moveTo>
                        <a:pt x="315356" y="185076"/>
                      </a:moveTo>
                      <a:cubicBezTo>
                        <a:pt x="232393" y="226378"/>
                        <a:pt x="134639" y="225401"/>
                        <a:pt x="52512" y="182447"/>
                      </a:cubicBezTo>
                      <a:cubicBezTo>
                        <a:pt x="-19173" y="139675"/>
                        <a:pt x="-17262" y="71575"/>
                        <a:pt x="56335" y="30236"/>
                      </a:cubicBezTo>
                      <a:cubicBezTo>
                        <a:pt x="139298" y="-11066"/>
                        <a:pt x="237053" y="-10089"/>
                        <a:pt x="319180" y="32865"/>
                      </a:cubicBezTo>
                      <a:cubicBezTo>
                        <a:pt x="390626" y="76115"/>
                        <a:pt x="388953" y="144215"/>
                        <a:pt x="315356" y="185076"/>
                      </a:cubicBezTo>
                      <a:close/>
                    </a:path>
                  </a:pathLst>
                </a:custGeom>
                <a:solidFill>
                  <a:srgbClr val="D4F5F9">
                    <a:alpha val="62000"/>
                  </a:srgbClr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id="{0EA490A3-17F2-44B4-972B-809D9361D2C1}"/>
                    </a:ext>
                  </a:extLst>
                </p:cNvPr>
                <p:cNvSpPr/>
                <p:nvPr/>
              </p:nvSpPr>
              <p:spPr>
                <a:xfrm>
                  <a:off x="4846875" y="2113160"/>
                  <a:ext cx="512538" cy="296705"/>
                </a:xfrm>
                <a:custGeom>
                  <a:gdLst>
                    <a:gd name="connsiteX0" fmla="*/ 440063 w 512538"/>
                    <a:gd name="connsiteY0" fmla="*/ 45124 h 296705"/>
                    <a:gd name="connsiteX1" fmla="*/ 77576 w 512538"/>
                    <a:gd name="connsiteY1" fmla="*/ 41540 h 296705"/>
                    <a:gd name="connsiteX2" fmla="*/ 72319 w 512538"/>
                    <a:gd name="connsiteY2" fmla="*/ 251337 h 296705"/>
                    <a:gd name="connsiteX3" fmla="*/ 434806 w 512538"/>
                    <a:gd name="connsiteY3" fmla="*/ 255161 h 296705"/>
                    <a:gd name="connsiteX4" fmla="*/ 440063 w 512538"/>
                    <a:gd name="connsiteY4" fmla="*/ 45124 h 296705"/>
                    <a:gd name="connsiteX5" fmla="*/ 385582 w 512538"/>
                    <a:gd name="connsiteY5" fmla="*/ 225292 h 296705"/>
                    <a:gd name="connsiteX6" fmla="*/ 122738 w 512538"/>
                    <a:gd name="connsiteY6" fmla="*/ 222664 h 296705"/>
                    <a:gd name="connsiteX7" fmla="*/ 126561 w 512538"/>
                    <a:gd name="connsiteY7" fmla="*/ 70453 h 296705"/>
                    <a:gd name="connsiteX8" fmla="*/ 389405 w 512538"/>
                    <a:gd name="connsiteY8" fmla="*/ 73081 h 296705"/>
                    <a:gd name="connsiteX9" fmla="*/ 385582 w 512538"/>
                    <a:gd name="connsiteY9" fmla="*/ 225292 h 29670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512538" h="296705">
                      <a:moveTo>
                        <a:pt x="440063" y="45124"/>
                      </a:moveTo>
                      <a:cubicBezTo>
                        <a:pt x="341377" y="-13658"/>
                        <a:pt x="179130" y="-15330"/>
                        <a:pt x="77576" y="41540"/>
                      </a:cubicBezTo>
                      <a:cubicBezTo>
                        <a:pt x="-23978" y="98410"/>
                        <a:pt x="-26128" y="192556"/>
                        <a:pt x="72319" y="251337"/>
                      </a:cubicBezTo>
                      <a:cubicBezTo>
                        <a:pt x="170766" y="310119"/>
                        <a:pt x="333252" y="312031"/>
                        <a:pt x="434806" y="255161"/>
                      </a:cubicBezTo>
                      <a:cubicBezTo>
                        <a:pt x="536360" y="198291"/>
                        <a:pt x="538510" y="104144"/>
                        <a:pt x="440063" y="45124"/>
                      </a:cubicBezTo>
                      <a:close/>
                      <a:moveTo>
                        <a:pt x="385582" y="225292"/>
                      </a:moveTo>
                      <a:cubicBezTo>
                        <a:pt x="302619" y="266594"/>
                        <a:pt x="204865" y="265617"/>
                        <a:pt x="122738" y="222664"/>
                      </a:cubicBezTo>
                      <a:cubicBezTo>
                        <a:pt x="51053" y="179891"/>
                        <a:pt x="52964" y="111791"/>
                        <a:pt x="126561" y="70453"/>
                      </a:cubicBezTo>
                      <a:cubicBezTo>
                        <a:pt x="209524" y="29150"/>
                        <a:pt x="307278" y="30127"/>
                        <a:pt x="389405" y="73081"/>
                      </a:cubicBezTo>
                      <a:cubicBezTo>
                        <a:pt x="460851" y="116331"/>
                        <a:pt x="459179" y="184432"/>
                        <a:pt x="385582" y="225292"/>
                      </a:cubicBezTo>
                      <a:close/>
                    </a:path>
                  </a:pathLst>
                </a:custGeom>
                <a:solidFill>
                  <a:srgbClr val="9CE8EF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C1C9EE92-83D1-4BF4-21E3-A581F308F721}"/>
                    </a:ext>
                  </a:extLst>
                </p:cNvPr>
                <p:cNvSpPr/>
                <p:nvPr/>
              </p:nvSpPr>
              <p:spPr>
                <a:xfrm>
                  <a:off x="4778703" y="2100040"/>
                  <a:ext cx="654199" cy="430658"/>
                </a:xfrm>
                <a:custGeom>
                  <a:gdLst>
                    <a:gd name="connsiteX0" fmla="*/ 31052 w 654199"/>
                    <a:gd name="connsiteY0" fmla="*/ 303645 h 430658"/>
                    <a:gd name="connsiteX1" fmla="*/ 535236 w 654199"/>
                    <a:gd name="connsiteY1" fmla="*/ 379631 h 430658"/>
                    <a:gd name="connsiteX2" fmla="*/ 652800 w 654199"/>
                    <a:gd name="connsiteY2" fmla="*/ 201375 h 430658"/>
                    <a:gd name="connsiteX3" fmla="*/ 357458 w 654199"/>
                    <a:gd name="connsiteY3" fmla="*/ -60 h 430658"/>
                    <a:gd name="connsiteX4" fmla="*/ 64983 w 654199"/>
                    <a:gd name="connsiteY4" fmla="*/ 85006 h 430658"/>
                    <a:gd name="connsiteX5" fmla="*/ 31052 w 654199"/>
                    <a:gd name="connsiteY5" fmla="*/ 303645 h 430658"/>
                    <a:gd name="connsiteX6" fmla="*/ 502978 w 654199"/>
                    <a:gd name="connsiteY6" fmla="*/ 268281 h 430658"/>
                    <a:gd name="connsiteX7" fmla="*/ 140491 w 654199"/>
                    <a:gd name="connsiteY7" fmla="*/ 264457 h 430658"/>
                    <a:gd name="connsiteX8" fmla="*/ 145748 w 654199"/>
                    <a:gd name="connsiteY8" fmla="*/ 54660 h 430658"/>
                    <a:gd name="connsiteX9" fmla="*/ 508235 w 654199"/>
                    <a:gd name="connsiteY9" fmla="*/ 58244 h 430658"/>
                    <a:gd name="connsiteX10" fmla="*/ 502978 w 654199"/>
                    <a:gd name="connsiteY10" fmla="*/ 268281 h 4306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654199" h="430658">
                      <a:moveTo>
                        <a:pt x="31052" y="303645"/>
                      </a:moveTo>
                      <a:cubicBezTo>
                        <a:pt x="112295" y="417146"/>
                        <a:pt x="339059" y="481663"/>
                        <a:pt x="535236" y="379631"/>
                      </a:cubicBezTo>
                      <a:cubicBezTo>
                        <a:pt x="628666" y="325390"/>
                        <a:pt x="661402" y="261590"/>
                        <a:pt x="652800" y="201375"/>
                      </a:cubicBezTo>
                      <a:cubicBezTo>
                        <a:pt x="638463" y="101494"/>
                        <a:pt x="509430" y="896"/>
                        <a:pt x="357458" y="-60"/>
                      </a:cubicBezTo>
                      <a:cubicBezTo>
                        <a:pt x="237983" y="-60"/>
                        <a:pt x="140969" y="13321"/>
                        <a:pt x="64983" y="85006"/>
                      </a:cubicBezTo>
                      <a:cubicBezTo>
                        <a:pt x="-42066" y="186321"/>
                        <a:pt x="10503" y="274971"/>
                        <a:pt x="31052" y="303645"/>
                      </a:cubicBezTo>
                      <a:close/>
                      <a:moveTo>
                        <a:pt x="502978" y="268281"/>
                      </a:moveTo>
                      <a:cubicBezTo>
                        <a:pt x="401424" y="325151"/>
                        <a:pt x="240133" y="323478"/>
                        <a:pt x="140491" y="264457"/>
                      </a:cubicBezTo>
                      <a:cubicBezTo>
                        <a:pt x="40849" y="205437"/>
                        <a:pt x="44911" y="111530"/>
                        <a:pt x="145748" y="54660"/>
                      </a:cubicBezTo>
                      <a:cubicBezTo>
                        <a:pt x="246585" y="-2211"/>
                        <a:pt x="408593" y="-538"/>
                        <a:pt x="508235" y="58244"/>
                      </a:cubicBezTo>
                      <a:cubicBezTo>
                        <a:pt x="607877" y="117025"/>
                        <a:pt x="604532" y="211172"/>
                        <a:pt x="502978" y="268281"/>
                      </a:cubicBezTo>
                      <a:close/>
                    </a:path>
                  </a:pathLst>
                </a:custGeom>
                <a:solidFill>
                  <a:srgbClr val="A9F3FF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" name="Freeform: Shape 77">
                  <a:extLst>
                    <a:ext uri="{FF2B5EF4-FFF2-40B4-BE49-F238E27FC236}">
                      <a16:creationId xmlns:a16="http://schemas.microsoft.com/office/drawing/2014/main" id="{764F4D64-DFC7-DAB7-A1EB-013FE2B671A1}"/>
                    </a:ext>
                  </a:extLst>
                </p:cNvPr>
                <p:cNvSpPr/>
                <p:nvPr/>
              </p:nvSpPr>
              <p:spPr>
                <a:xfrm>
                  <a:off x="4370644" y="3599820"/>
                  <a:ext cx="1471691" cy="886611"/>
                </a:xfrm>
                <a:custGeom>
                  <a:gdLst>
                    <a:gd name="connsiteX0" fmla="*/ 1471613 w 1471691"/>
                    <a:gd name="connsiteY0" fmla="*/ 93238 h 886611"/>
                    <a:gd name="connsiteX1" fmla="*/ 735170 w 1471691"/>
                    <a:gd name="connsiteY1" fmla="*/ 886551 h 886611"/>
                    <a:gd name="connsiteX2" fmla="*/ -78 w 1471691"/>
                    <a:gd name="connsiteY2" fmla="*/ 93238 h 886611"/>
                    <a:gd name="connsiteX3" fmla="*/ 1471613 w 1471691"/>
                    <a:gd name="connsiteY3" fmla="*/ 93238 h 8866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471691" h="886611">
                      <a:moveTo>
                        <a:pt x="1471613" y="93238"/>
                      </a:moveTo>
                      <a:cubicBezTo>
                        <a:pt x="1471613" y="528843"/>
                        <a:pt x="1141862" y="886551"/>
                        <a:pt x="735170" y="886551"/>
                      </a:cubicBezTo>
                      <a:cubicBezTo>
                        <a:pt x="328477" y="886551"/>
                        <a:pt x="-78" y="552022"/>
                        <a:pt x="-78" y="93238"/>
                      </a:cubicBezTo>
                      <a:cubicBezTo>
                        <a:pt x="-78" y="-34600"/>
                        <a:pt x="1471613" y="-27671"/>
                        <a:pt x="1471613" y="93238"/>
                      </a:cubicBezTo>
                      <a:close/>
                    </a:path>
                  </a:pathLst>
                </a:custGeom>
                <a:solidFill>
                  <a:srgbClr val="3ECCBA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" name="Freeform: Shape 78">
                  <a:extLst>
                    <a:ext uri="{FF2B5EF4-FFF2-40B4-BE49-F238E27FC236}">
                      <a16:creationId xmlns:a16="http://schemas.microsoft.com/office/drawing/2014/main" id="{34EFB0CF-57E3-9086-269E-4838C8FEC6B0}"/>
                    </a:ext>
                  </a:extLst>
                </p:cNvPr>
                <p:cNvSpPr/>
                <p:nvPr/>
              </p:nvSpPr>
              <p:spPr>
                <a:xfrm>
                  <a:off x="4370644" y="3378899"/>
                  <a:ext cx="1471691" cy="628676"/>
                </a:xfrm>
                <a:custGeom>
                  <a:gdLst>
                    <a:gd name="connsiteX0" fmla="*/ 1471613 w 1471691"/>
                    <a:gd name="connsiteY0" fmla="*/ 314159 h 628676"/>
                    <a:gd name="connsiteX1" fmla="*/ 735648 w 1471691"/>
                    <a:gd name="connsiteY1" fmla="*/ 628617 h 628676"/>
                    <a:gd name="connsiteX2" fmla="*/ -78 w 1471691"/>
                    <a:gd name="connsiteY2" fmla="*/ 314159 h 628676"/>
                    <a:gd name="connsiteX3" fmla="*/ 735648 w 1471691"/>
                    <a:gd name="connsiteY3" fmla="*/ -60 h 628676"/>
                    <a:gd name="connsiteX4" fmla="*/ 1471613 w 1471691"/>
                    <a:gd name="connsiteY4" fmla="*/ 314159 h 6286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71691" h="628676">
                      <a:moveTo>
                        <a:pt x="1471613" y="314159"/>
                      </a:moveTo>
                      <a:cubicBezTo>
                        <a:pt x="1471613" y="487875"/>
                        <a:pt x="1142101" y="628617"/>
                        <a:pt x="735648" y="628617"/>
                      </a:cubicBezTo>
                      <a:cubicBezTo>
                        <a:pt x="329194" y="628617"/>
                        <a:pt x="-78" y="488831"/>
                        <a:pt x="-78" y="314159"/>
                      </a:cubicBezTo>
                      <a:cubicBezTo>
                        <a:pt x="-78" y="139487"/>
                        <a:pt x="329433" y="-60"/>
                        <a:pt x="735648" y="-60"/>
                      </a:cubicBezTo>
                      <a:cubicBezTo>
                        <a:pt x="1141862" y="-60"/>
                        <a:pt x="1471613" y="140681"/>
                        <a:pt x="1471613" y="314159"/>
                      </a:cubicBezTo>
                      <a:close/>
                    </a:path>
                  </a:pathLst>
                </a:custGeom>
                <a:solidFill>
                  <a:srgbClr val="50E1C4"/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" name="Freeform: Shape 79">
                  <a:extLst>
                    <a:ext uri="{FF2B5EF4-FFF2-40B4-BE49-F238E27FC236}">
                      <a16:creationId xmlns:a16="http://schemas.microsoft.com/office/drawing/2014/main" id="{FC7F7027-8A05-8D74-AF1A-543479348FC4}"/>
                    </a:ext>
                  </a:extLst>
                </p:cNvPr>
                <p:cNvSpPr/>
                <p:nvPr/>
              </p:nvSpPr>
              <p:spPr>
                <a:xfrm>
                  <a:off x="4427049" y="3421842"/>
                  <a:ext cx="704332" cy="525424"/>
                </a:xfrm>
                <a:custGeom>
                  <a:gdLst>
                    <a:gd name="connsiteX0" fmla="*/ 673508 w 704332"/>
                    <a:gd name="connsiteY0" fmla="*/ 725 h 525424"/>
                    <a:gd name="connsiteX1" fmla="*/ 73266 w 704332"/>
                    <a:gd name="connsiteY1" fmla="*/ 155325 h 525424"/>
                    <a:gd name="connsiteX2" fmla="*/ 515562 w 704332"/>
                    <a:gd name="connsiteY2" fmla="*/ 524980 h 525424"/>
                    <a:gd name="connsiteX3" fmla="*/ 561201 w 704332"/>
                    <a:gd name="connsiteY3" fmla="*/ 262136 h 525424"/>
                    <a:gd name="connsiteX4" fmla="*/ 673508 w 704332"/>
                    <a:gd name="connsiteY4" fmla="*/ 725 h 52542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04332" h="525424">
                      <a:moveTo>
                        <a:pt x="673508" y="725"/>
                      </a:moveTo>
                      <a:cubicBezTo>
                        <a:pt x="673508" y="725"/>
                        <a:pt x="321774" y="-20303"/>
                        <a:pt x="73266" y="155325"/>
                      </a:cubicBezTo>
                      <a:cubicBezTo>
                        <a:pt x="-175242" y="330953"/>
                        <a:pt x="267293" y="513750"/>
                        <a:pt x="515562" y="524980"/>
                      </a:cubicBezTo>
                      <a:cubicBezTo>
                        <a:pt x="763831" y="536211"/>
                        <a:pt x="754512" y="297739"/>
                        <a:pt x="561201" y="262136"/>
                      </a:cubicBezTo>
                      <a:cubicBezTo>
                        <a:pt x="405167" y="234179"/>
                        <a:pt x="331332" y="31071"/>
                        <a:pt x="673508" y="725"/>
                      </a:cubicBezTo>
                      <a:close/>
                    </a:path>
                  </a:pathLst>
                </a:custGeom>
                <a:solidFill>
                  <a:srgbClr val="FFFFFF">
                    <a:alpha val="25000"/>
                  </a:srgbClr>
                </a:solidFill>
                <a:ln w="23813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B50CDE5B-7481-5E7A-32C6-932935102EF4}"/>
                  </a:ext>
                </a:extLst>
              </p:cNvPr>
              <p:cNvGrpSpPr/>
              <p:nvPr/>
            </p:nvGrpSpPr>
            <p:grpSpPr>
              <a:xfrm>
                <a:off x="5365581" y="1695302"/>
                <a:ext cx="2756443" cy="3846112"/>
                <a:chOff x="5512253" y="1884569"/>
                <a:chExt cx="1842187" cy="2570434"/>
              </a:xfrm>
            </p:grpSpPr>
            <p:sp>
              <p:nvSpPr>
                <p:cNvPr id="26" name="Freeform: Shape 25">
                  <a:extLst>
                    <a:ext uri="{FF2B5EF4-FFF2-40B4-BE49-F238E27FC236}">
                      <a16:creationId xmlns:a16="http://schemas.microsoft.com/office/drawing/2014/main" id="{A29B1B3F-D400-8B7D-1E9D-E377B8E991AB}"/>
                    </a:ext>
                  </a:extLst>
                </p:cNvPr>
                <p:cNvSpPr/>
                <p:nvPr/>
              </p:nvSpPr>
              <p:spPr>
                <a:xfrm>
                  <a:off x="5512253" y="2009237"/>
                  <a:ext cx="678778" cy="949567"/>
                </a:xfrm>
                <a:custGeom>
                  <a:gdLst>
                    <a:gd name="connsiteX0" fmla="*/ 120243 w 678778"/>
                    <a:gd name="connsiteY0" fmla="*/ 345893 h 949567"/>
                    <a:gd name="connsiteX1" fmla="*/ 99788 w 678778"/>
                    <a:gd name="connsiteY1" fmla="*/ 947640 h 949567"/>
                    <a:gd name="connsiteX2" fmla="*/ 46091 w 678778"/>
                    <a:gd name="connsiteY2" fmla="*/ 891385 h 949567"/>
                    <a:gd name="connsiteX3" fmla="*/ 46091 w 678778"/>
                    <a:gd name="connsiteY3" fmla="*/ 360383 h 949567"/>
                    <a:gd name="connsiteX4" fmla="*/ 88707 w 678778"/>
                    <a:gd name="connsiteY4" fmla="*/ 237221 h 949567"/>
                    <a:gd name="connsiteX5" fmla="*/ 232752 w 678778"/>
                    <a:gd name="connsiteY5" fmla="*/ 134089 h 949567"/>
                    <a:gd name="connsiteX6" fmla="*/ 599680 w 678778"/>
                    <a:gd name="connsiteY6" fmla="*/ -154 h 949567"/>
                    <a:gd name="connsiteX7" fmla="*/ 678096 w 678778"/>
                    <a:gd name="connsiteY7" fmla="*/ 5386 h 949567"/>
                    <a:gd name="connsiteX8" fmla="*/ 614595 w 678778"/>
                    <a:gd name="connsiteY8" fmla="*/ 25416 h 949567"/>
                    <a:gd name="connsiteX9" fmla="*/ 348241 w 678778"/>
                    <a:gd name="connsiteY9" fmla="*/ 144743 h 949567"/>
                    <a:gd name="connsiteX10" fmla="*/ 130471 w 678778"/>
                    <a:gd name="connsiteY10" fmla="*/ 236794 h 949567"/>
                    <a:gd name="connsiteX11" fmla="*/ 120243 w 678778"/>
                    <a:gd name="connsiteY11" fmla="*/ 345893 h 9495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678778" h="949566">
                      <a:moveTo>
                        <a:pt x="120243" y="345893"/>
                      </a:moveTo>
                      <a:cubicBezTo>
                        <a:pt x="96378" y="711117"/>
                        <a:pt x="257894" y="973636"/>
                        <a:pt x="99788" y="947640"/>
                      </a:cubicBezTo>
                      <a:cubicBezTo>
                        <a:pt x="78053" y="944230"/>
                        <a:pt x="57172" y="911842"/>
                        <a:pt x="46091" y="891385"/>
                      </a:cubicBezTo>
                      <a:cubicBezTo>
                        <a:pt x="22226" y="851326"/>
                        <a:pt x="-45963" y="754160"/>
                        <a:pt x="46091" y="360383"/>
                      </a:cubicBezTo>
                      <a:cubicBezTo>
                        <a:pt x="54016" y="317425"/>
                        <a:pt x="68380" y="275874"/>
                        <a:pt x="88707" y="237221"/>
                      </a:cubicBezTo>
                      <a:cubicBezTo>
                        <a:pt x="115556" y="191621"/>
                        <a:pt x="153909" y="172018"/>
                        <a:pt x="232752" y="134089"/>
                      </a:cubicBezTo>
                      <a:cubicBezTo>
                        <a:pt x="462453" y="22859"/>
                        <a:pt x="522544" y="2403"/>
                        <a:pt x="599680" y="-154"/>
                      </a:cubicBezTo>
                      <a:cubicBezTo>
                        <a:pt x="620989" y="-154"/>
                        <a:pt x="677243" y="-154"/>
                        <a:pt x="678096" y="5386"/>
                      </a:cubicBezTo>
                      <a:cubicBezTo>
                        <a:pt x="678947" y="10927"/>
                        <a:pt x="657212" y="16467"/>
                        <a:pt x="614595" y="25416"/>
                      </a:cubicBezTo>
                      <a:cubicBezTo>
                        <a:pt x="529362" y="65476"/>
                        <a:pt x="439015" y="105535"/>
                        <a:pt x="348241" y="144743"/>
                      </a:cubicBezTo>
                      <a:cubicBezTo>
                        <a:pt x="274942" y="176833"/>
                        <a:pt x="202366" y="207517"/>
                        <a:pt x="130471" y="236794"/>
                      </a:cubicBezTo>
                      <a:cubicBezTo>
                        <a:pt x="125784" y="263643"/>
                        <a:pt x="123227" y="302424"/>
                        <a:pt x="120243" y="345893"/>
                      </a:cubicBezTo>
                      <a:close/>
                    </a:path>
                  </a:pathLst>
                </a:custGeom>
                <a:solidFill>
                  <a:srgbClr val="50E1C4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D56B8F71-71A1-98F9-AC44-0FF854706DFD}"/>
                    </a:ext>
                  </a:extLst>
                </p:cNvPr>
                <p:cNvSpPr/>
                <p:nvPr/>
              </p:nvSpPr>
              <p:spPr>
                <a:xfrm>
                  <a:off x="6112165" y="2291785"/>
                  <a:ext cx="329852" cy="246323"/>
                </a:xfrm>
                <a:custGeom>
                  <a:gdLst>
                    <a:gd name="connsiteX0" fmla="*/ 329194 w 329852"/>
                    <a:gd name="connsiteY0" fmla="*/ 143890 h 246323"/>
                    <a:gd name="connsiteX1" fmla="*/ 273366 w 329852"/>
                    <a:gd name="connsiteY1" fmla="*/ 246170 h 246323"/>
                    <a:gd name="connsiteX2" fmla="*/ 178332 w 329852"/>
                    <a:gd name="connsiteY2" fmla="*/ 209520 h 246323"/>
                    <a:gd name="connsiteX3" fmla="*/ 160857 w 329852"/>
                    <a:gd name="connsiteY3" fmla="*/ 202275 h 246323"/>
                    <a:gd name="connsiteX4" fmla="*/ 113980 w 329852"/>
                    <a:gd name="connsiteY4" fmla="*/ 181393 h 246323"/>
                    <a:gd name="connsiteX5" fmla="*/ 88838 w 329852"/>
                    <a:gd name="connsiteY5" fmla="*/ 170312 h 246323"/>
                    <a:gd name="connsiteX6" fmla="*/ 48352 w 329852"/>
                    <a:gd name="connsiteY6" fmla="*/ 151561 h 246323"/>
                    <a:gd name="connsiteX7" fmla="*/ -659 w 329852"/>
                    <a:gd name="connsiteY7" fmla="*/ 127696 h 246323"/>
                    <a:gd name="connsiteX8" fmla="*/ -659 w 329852"/>
                    <a:gd name="connsiteY8" fmla="*/ 127696 h 246323"/>
                    <a:gd name="connsiteX9" fmla="*/ 41958 w 329852"/>
                    <a:gd name="connsiteY9" fmla="*/ -154 h 246323"/>
                    <a:gd name="connsiteX10" fmla="*/ 50055 w 329852"/>
                    <a:gd name="connsiteY10" fmla="*/ 2829 h 246323"/>
                    <a:gd name="connsiteX11" fmla="*/ 73920 w 329852"/>
                    <a:gd name="connsiteY11" fmla="*/ 11779 h 246323"/>
                    <a:gd name="connsiteX12" fmla="*/ 92245 w 329852"/>
                    <a:gd name="connsiteY12" fmla="*/ 18171 h 246323"/>
                    <a:gd name="connsiteX13" fmla="*/ 116964 w 329852"/>
                    <a:gd name="connsiteY13" fmla="*/ 27121 h 246323"/>
                    <a:gd name="connsiteX14" fmla="*/ 150630 w 329852"/>
                    <a:gd name="connsiteY14" fmla="*/ 39053 h 246323"/>
                    <a:gd name="connsiteX15" fmla="*/ 176628 w 329852"/>
                    <a:gd name="connsiteY15" fmla="*/ 48429 h 246323"/>
                    <a:gd name="connsiteX16" fmla="*/ 219245 w 329852"/>
                    <a:gd name="connsiteY16" fmla="*/ 65475 h 246323"/>
                    <a:gd name="connsiteX17" fmla="*/ 223079 w 329852"/>
                    <a:gd name="connsiteY17" fmla="*/ 65475 h 246323"/>
                    <a:gd name="connsiteX18" fmla="*/ 234586 w 329852"/>
                    <a:gd name="connsiteY18" fmla="*/ 69311 h 246323"/>
                    <a:gd name="connsiteX19" fmla="*/ 274646 w 329852"/>
                    <a:gd name="connsiteY19" fmla="*/ 84653 h 246323"/>
                    <a:gd name="connsiteX20" fmla="*/ 317262 w 329852"/>
                    <a:gd name="connsiteY20" fmla="*/ 100421 h 246323"/>
                    <a:gd name="connsiteX21" fmla="*/ 329194 w 329852"/>
                    <a:gd name="connsiteY21" fmla="*/ 143890 h 24632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29852" h="246320">
                      <a:moveTo>
                        <a:pt x="329194" y="143890"/>
                      </a:moveTo>
                      <a:lnTo>
                        <a:pt x="273366" y="246170"/>
                      </a:lnTo>
                      <a:cubicBezTo>
                        <a:pt x="266548" y="243613"/>
                        <a:pt x="238420" y="234663"/>
                        <a:pt x="178332" y="209520"/>
                      </a:cubicBezTo>
                      <a:lnTo>
                        <a:pt x="160857" y="202275"/>
                      </a:lnTo>
                      <a:lnTo>
                        <a:pt x="113980" y="181393"/>
                      </a:lnTo>
                      <a:cubicBezTo>
                        <a:pt x="105456" y="177131"/>
                        <a:pt x="96933" y="173722"/>
                        <a:pt x="88838" y="170312"/>
                      </a:cubicBezTo>
                      <a:lnTo>
                        <a:pt x="48352" y="151561"/>
                      </a:lnTo>
                      <a:cubicBezTo>
                        <a:pt x="32157" y="143890"/>
                        <a:pt x="15536" y="136219"/>
                        <a:pt x="-659" y="127696"/>
                      </a:cubicBezTo>
                      <a:lnTo>
                        <a:pt x="-659" y="127696"/>
                      </a:lnTo>
                      <a:cubicBezTo>
                        <a:pt x="14259" y="85079"/>
                        <a:pt x="28747" y="42463"/>
                        <a:pt x="41958" y="-154"/>
                      </a:cubicBezTo>
                      <a:cubicBezTo>
                        <a:pt x="44942" y="-154"/>
                        <a:pt x="47498" y="2403"/>
                        <a:pt x="50055" y="2829"/>
                      </a:cubicBezTo>
                      <a:lnTo>
                        <a:pt x="73920" y="11779"/>
                      </a:lnTo>
                      <a:lnTo>
                        <a:pt x="92245" y="18171"/>
                      </a:lnTo>
                      <a:cubicBezTo>
                        <a:pt x="99916" y="21154"/>
                        <a:pt x="108866" y="23711"/>
                        <a:pt x="116964" y="27121"/>
                      </a:cubicBezTo>
                      <a:cubicBezTo>
                        <a:pt x="125061" y="30530"/>
                        <a:pt x="139549" y="35218"/>
                        <a:pt x="150630" y="39053"/>
                      </a:cubicBezTo>
                      <a:cubicBezTo>
                        <a:pt x="161711" y="42889"/>
                        <a:pt x="167678" y="45872"/>
                        <a:pt x="176628" y="48429"/>
                      </a:cubicBezTo>
                      <a:lnTo>
                        <a:pt x="219245" y="65475"/>
                      </a:lnTo>
                      <a:lnTo>
                        <a:pt x="223079" y="65475"/>
                      </a:lnTo>
                      <a:cubicBezTo>
                        <a:pt x="226915" y="65475"/>
                        <a:pt x="230323" y="67606"/>
                        <a:pt x="234586" y="69311"/>
                      </a:cubicBezTo>
                      <a:lnTo>
                        <a:pt x="274646" y="84653"/>
                      </a:lnTo>
                      <a:cubicBezTo>
                        <a:pt x="289134" y="89341"/>
                        <a:pt x="304478" y="94881"/>
                        <a:pt x="317262" y="100421"/>
                      </a:cubicBezTo>
                      <a:cubicBezTo>
                        <a:pt x="319648" y="115294"/>
                        <a:pt x="323653" y="129869"/>
                        <a:pt x="329194" y="143890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Freeform: Shape 35">
                  <a:extLst>
                    <a:ext uri="{FF2B5EF4-FFF2-40B4-BE49-F238E27FC236}">
                      <a16:creationId xmlns:a16="http://schemas.microsoft.com/office/drawing/2014/main" id="{C8C369F2-6B6E-A7DF-EBA0-076F6C4BDA6A}"/>
                    </a:ext>
                  </a:extLst>
                </p:cNvPr>
                <p:cNvSpPr/>
                <p:nvPr/>
              </p:nvSpPr>
              <p:spPr>
                <a:xfrm>
                  <a:off x="5884594" y="2041199"/>
                  <a:ext cx="324260" cy="380701"/>
                </a:xfrm>
                <a:custGeom>
                  <a:gdLst>
                    <a:gd name="connsiteX0" fmla="*/ -659 w 324260"/>
                    <a:gd name="connsiteY0" fmla="*/ 80818 h 380701"/>
                    <a:gd name="connsiteX1" fmla="*/ 212424 w 324260"/>
                    <a:gd name="connsiteY1" fmla="*/ 371037 h 380701"/>
                    <a:gd name="connsiteX2" fmla="*/ 284447 w 324260"/>
                    <a:gd name="connsiteY2" fmla="*/ 368054 h 380701"/>
                    <a:gd name="connsiteX3" fmla="*/ 321947 w 324260"/>
                    <a:gd name="connsiteY3" fmla="*/ 288361 h 380701"/>
                    <a:gd name="connsiteX4" fmla="*/ 108864 w 324260"/>
                    <a:gd name="connsiteY4" fmla="*/ -154 h 38070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4260" h="380701">
                      <a:moveTo>
                        <a:pt x="-659" y="80818"/>
                      </a:moveTo>
                      <a:cubicBezTo>
                        <a:pt x="24016" y="204278"/>
                        <a:pt x="102005" y="310521"/>
                        <a:pt x="212424" y="371037"/>
                      </a:cubicBezTo>
                      <a:cubicBezTo>
                        <a:pt x="234841" y="384717"/>
                        <a:pt x="263266" y="383566"/>
                        <a:pt x="284447" y="368054"/>
                      </a:cubicBezTo>
                      <a:cubicBezTo>
                        <a:pt x="313509" y="353010"/>
                        <a:pt x="328894" y="320365"/>
                        <a:pt x="321947" y="288361"/>
                      </a:cubicBezTo>
                      <a:lnTo>
                        <a:pt x="108864" y="-15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Freeform: Shape 37">
                  <a:extLst>
                    <a:ext uri="{FF2B5EF4-FFF2-40B4-BE49-F238E27FC236}">
                      <a16:creationId xmlns:a16="http://schemas.microsoft.com/office/drawing/2014/main" id="{79C11420-7211-CDE3-96A8-2A66C0103D36}"/>
                    </a:ext>
                  </a:extLst>
                </p:cNvPr>
                <p:cNvSpPr/>
                <p:nvPr/>
              </p:nvSpPr>
              <p:spPr>
                <a:xfrm>
                  <a:off x="5895248" y="2074440"/>
                  <a:ext cx="593649" cy="474748"/>
                </a:xfrm>
                <a:custGeom>
                  <a:gdLst>
                    <a:gd name="connsiteX0" fmla="*/ 592991 w 593649"/>
                    <a:gd name="connsiteY0" fmla="*/ 275576 h 474748"/>
                    <a:gd name="connsiteX1" fmla="*/ 546111 w 593649"/>
                    <a:gd name="connsiteY1" fmla="*/ 360809 h 474748"/>
                    <a:gd name="connsiteX2" fmla="*/ 490283 w 593649"/>
                    <a:gd name="connsiteY2" fmla="*/ 463089 h 474748"/>
                    <a:gd name="connsiteX3" fmla="*/ 483892 w 593649"/>
                    <a:gd name="connsiteY3" fmla="*/ 474595 h 474748"/>
                    <a:gd name="connsiteX4" fmla="*/ 238420 w 593649"/>
                    <a:gd name="connsiteY4" fmla="*/ 374446 h 474748"/>
                    <a:gd name="connsiteX5" fmla="*/ 38548 w 593649"/>
                    <a:gd name="connsiteY5" fmla="*/ 203980 h 474748"/>
                    <a:gd name="connsiteX6" fmla="*/ -659 w 593649"/>
                    <a:gd name="connsiteY6" fmla="*/ 90620 h 474748"/>
                    <a:gd name="connsiteX7" fmla="*/ 119094 w 593649"/>
                    <a:gd name="connsiteY7" fmla="*/ 8369 h 474748"/>
                    <a:gd name="connsiteX8" fmla="*/ 125485 w 593649"/>
                    <a:gd name="connsiteY8" fmla="*/ 3255 h 474748"/>
                    <a:gd name="connsiteX9" fmla="*/ 129322 w 593649"/>
                    <a:gd name="connsiteY9" fmla="*/ 3255 h 474748"/>
                    <a:gd name="connsiteX10" fmla="*/ 134009 w 593649"/>
                    <a:gd name="connsiteY10" fmla="*/ -154 h 474748"/>
                    <a:gd name="connsiteX11" fmla="*/ 289560 w 593649"/>
                    <a:gd name="connsiteY11" fmla="*/ 224436 h 47474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593649" h="474748">
                      <a:moveTo>
                        <a:pt x="592991" y="275576"/>
                      </a:moveTo>
                      <a:lnTo>
                        <a:pt x="546111" y="360809"/>
                      </a:lnTo>
                      <a:lnTo>
                        <a:pt x="490283" y="463089"/>
                      </a:lnTo>
                      <a:cubicBezTo>
                        <a:pt x="488153" y="466924"/>
                        <a:pt x="486022" y="470334"/>
                        <a:pt x="483892" y="474595"/>
                      </a:cubicBezTo>
                      <a:lnTo>
                        <a:pt x="238420" y="374446"/>
                      </a:lnTo>
                      <a:cubicBezTo>
                        <a:pt x="154209" y="342271"/>
                        <a:pt x="83636" y="282054"/>
                        <a:pt x="38548" y="203980"/>
                      </a:cubicBezTo>
                      <a:cubicBezTo>
                        <a:pt x="19456" y="168565"/>
                        <a:pt x="6245" y="130253"/>
                        <a:pt x="-659" y="90620"/>
                      </a:cubicBezTo>
                      <a:lnTo>
                        <a:pt x="119094" y="8369"/>
                      </a:lnTo>
                      <a:lnTo>
                        <a:pt x="125485" y="3255"/>
                      </a:lnTo>
                      <a:lnTo>
                        <a:pt x="129322" y="3255"/>
                      </a:lnTo>
                      <a:lnTo>
                        <a:pt x="134009" y="-154"/>
                      </a:lnTo>
                      <a:cubicBezTo>
                        <a:pt x="185576" y="75278"/>
                        <a:pt x="237567" y="149857"/>
                        <a:pt x="289560" y="224436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Freeform: Shape 39">
                  <a:extLst>
                    <a:ext uri="{FF2B5EF4-FFF2-40B4-BE49-F238E27FC236}">
                      <a16:creationId xmlns:a16="http://schemas.microsoft.com/office/drawing/2014/main" id="{D5E6A26A-1E82-2AA8-F666-46943B4AFFBD}"/>
                    </a:ext>
                  </a:extLst>
                </p:cNvPr>
                <p:cNvSpPr/>
                <p:nvPr/>
              </p:nvSpPr>
              <p:spPr>
                <a:xfrm>
                  <a:off x="5846665" y="1963580"/>
                  <a:ext cx="180267" cy="156885"/>
                </a:xfrm>
                <a:custGeom>
                  <a:gdLst>
                    <a:gd name="connsiteX0" fmla="*/ 179609 w 180267"/>
                    <a:gd name="connsiteY0" fmla="*/ 114115 h 156885"/>
                    <a:gd name="connsiteX1" fmla="*/ 37271 w 180267"/>
                    <a:gd name="connsiteY1" fmla="*/ 156732 h 156885"/>
                    <a:gd name="connsiteX2" fmla="*/ -659 w 180267"/>
                    <a:gd name="connsiteY2" fmla="*/ 59566 h 156885"/>
                    <a:gd name="connsiteX3" fmla="*/ 50482 w 180267"/>
                    <a:gd name="connsiteY3" fmla="*/ 20359 h 156885"/>
                    <a:gd name="connsiteX4" fmla="*/ 139976 w 180267"/>
                    <a:gd name="connsiteY4" fmla="*/ -97 h 15688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80267" h="156885">
                      <a:moveTo>
                        <a:pt x="179609" y="114115"/>
                      </a:moveTo>
                      <a:lnTo>
                        <a:pt x="37271" y="156732"/>
                      </a:lnTo>
                      <a:lnTo>
                        <a:pt x="-659" y="59566"/>
                      </a:lnTo>
                      <a:cubicBezTo>
                        <a:pt x="13788" y="43414"/>
                        <a:pt x="31132" y="30118"/>
                        <a:pt x="50482" y="20359"/>
                      </a:cubicBezTo>
                      <a:cubicBezTo>
                        <a:pt x="78139" y="6167"/>
                        <a:pt x="108908" y="-865"/>
                        <a:pt x="139976" y="-97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" name="Freeform: Shape 41">
                  <a:extLst>
                    <a:ext uri="{FF2B5EF4-FFF2-40B4-BE49-F238E27FC236}">
                      <a16:creationId xmlns:a16="http://schemas.microsoft.com/office/drawing/2014/main" id="{FBF12068-2D74-4FA4-1618-2AFC10944A3C}"/>
                    </a:ext>
                  </a:extLst>
                </p:cNvPr>
                <p:cNvSpPr/>
                <p:nvPr/>
              </p:nvSpPr>
              <p:spPr>
                <a:xfrm>
                  <a:off x="5582153" y="1884569"/>
                  <a:ext cx="649765" cy="372270"/>
                </a:xfrm>
                <a:custGeom>
                  <a:gdLst>
                    <a:gd name="connsiteX0" fmla="*/ 58014 w 649765"/>
                    <a:gd name="connsiteY0" fmla="*/ 372116 h 372270"/>
                    <a:gd name="connsiteX1" fmla="*/ 48213 w 649765"/>
                    <a:gd name="connsiteY1" fmla="*/ 365724 h 372270"/>
                    <a:gd name="connsiteX2" fmla="*/ 56 w 649765"/>
                    <a:gd name="connsiteY2" fmla="*/ 251511 h 372270"/>
                    <a:gd name="connsiteX3" fmla="*/ 6023 w 649765"/>
                    <a:gd name="connsiteY3" fmla="*/ 237448 h 372270"/>
                    <a:gd name="connsiteX4" fmla="*/ 553218 w 649765"/>
                    <a:gd name="connsiteY4" fmla="*/ 4761 h 372270"/>
                    <a:gd name="connsiteX5" fmla="*/ 638452 w 649765"/>
                    <a:gd name="connsiteY5" fmla="*/ 39707 h 372270"/>
                    <a:gd name="connsiteX6" fmla="*/ 643992 w 649765"/>
                    <a:gd name="connsiteY6" fmla="*/ 52918 h 372270"/>
                    <a:gd name="connsiteX7" fmla="*/ 643992 w 649765"/>
                    <a:gd name="connsiteY7" fmla="*/ 103206 h 372270"/>
                    <a:gd name="connsiteX8" fmla="*/ 609046 w 649765"/>
                    <a:gd name="connsiteY8" fmla="*/ 138577 h 372270"/>
                    <a:gd name="connsiteX9" fmla="*/ 61424 w 649765"/>
                    <a:gd name="connsiteY9" fmla="*/ 369986 h 372270"/>
                    <a:gd name="connsiteX10" fmla="*/ 23921 w 649765"/>
                    <a:gd name="connsiteY10" fmla="*/ 253216 h 372270"/>
                    <a:gd name="connsiteX11" fmla="*/ 63981 w 649765"/>
                    <a:gd name="connsiteY11" fmla="*/ 347399 h 372270"/>
                    <a:gd name="connsiteX12" fmla="*/ 601375 w 649765"/>
                    <a:gd name="connsiteY12" fmla="*/ 120253 h 372270"/>
                    <a:gd name="connsiteX13" fmla="*/ 625836 w 649765"/>
                    <a:gd name="connsiteY13" fmla="*/ 65192 h 372270"/>
                    <a:gd name="connsiteX14" fmla="*/ 624814 w 649765"/>
                    <a:gd name="connsiteY14" fmla="*/ 62720 h 372270"/>
                    <a:gd name="connsiteX15" fmla="*/ 619274 w 649765"/>
                    <a:gd name="connsiteY15" fmla="*/ 49509 h 372270"/>
                    <a:gd name="connsiteX16" fmla="*/ 564213 w 649765"/>
                    <a:gd name="connsiteY16" fmla="*/ 25047 h 372270"/>
                    <a:gd name="connsiteX17" fmla="*/ 561742 w 649765"/>
                    <a:gd name="connsiteY17" fmla="*/ 26070 h 37227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49765" h="372270">
                      <a:moveTo>
                        <a:pt x="58014" y="372116"/>
                      </a:moveTo>
                      <a:cubicBezTo>
                        <a:pt x="53795" y="372031"/>
                        <a:pt x="50002" y="369559"/>
                        <a:pt x="48213" y="365724"/>
                      </a:cubicBezTo>
                      <a:lnTo>
                        <a:pt x="56" y="251511"/>
                      </a:lnTo>
                      <a:cubicBezTo>
                        <a:pt x="-2033" y="245971"/>
                        <a:pt x="610" y="239792"/>
                        <a:pt x="6023" y="237448"/>
                      </a:cubicBezTo>
                      <a:lnTo>
                        <a:pt x="553218" y="4761"/>
                      </a:lnTo>
                      <a:cubicBezTo>
                        <a:pt x="586416" y="-8833"/>
                        <a:pt x="624346" y="6722"/>
                        <a:pt x="638452" y="39707"/>
                      </a:cubicBezTo>
                      <a:lnTo>
                        <a:pt x="643992" y="52918"/>
                      </a:lnTo>
                      <a:cubicBezTo>
                        <a:pt x="650812" y="68985"/>
                        <a:pt x="650812" y="87139"/>
                        <a:pt x="643992" y="103206"/>
                      </a:cubicBezTo>
                      <a:cubicBezTo>
                        <a:pt x="637643" y="119272"/>
                        <a:pt x="625027" y="132014"/>
                        <a:pt x="609046" y="138577"/>
                      </a:cubicBezTo>
                      <a:lnTo>
                        <a:pt x="61424" y="369986"/>
                      </a:lnTo>
                      <a:close/>
                      <a:moveTo>
                        <a:pt x="23921" y="253216"/>
                      </a:moveTo>
                      <a:lnTo>
                        <a:pt x="63981" y="347399"/>
                      </a:lnTo>
                      <a:lnTo>
                        <a:pt x="601375" y="120253"/>
                      </a:lnTo>
                      <a:cubicBezTo>
                        <a:pt x="623324" y="111814"/>
                        <a:pt x="634319" y="87139"/>
                        <a:pt x="625836" y="65192"/>
                      </a:cubicBezTo>
                      <a:cubicBezTo>
                        <a:pt x="625540" y="64339"/>
                        <a:pt x="625199" y="63530"/>
                        <a:pt x="624814" y="62720"/>
                      </a:cubicBezTo>
                      <a:lnTo>
                        <a:pt x="619274" y="49509"/>
                      </a:lnTo>
                      <a:cubicBezTo>
                        <a:pt x="610836" y="27561"/>
                        <a:pt x="586162" y="16566"/>
                        <a:pt x="564213" y="25047"/>
                      </a:cubicBezTo>
                      <a:cubicBezTo>
                        <a:pt x="563363" y="25345"/>
                        <a:pt x="562551" y="25686"/>
                        <a:pt x="561742" y="26070"/>
                      </a:cubicBezTo>
                      <a:close/>
                    </a:path>
                  </a:pathLst>
                </a:custGeom>
                <a:solidFill>
                  <a:schemeClr val="tx2">
                    <a:lumMod val="20000"/>
                    <a:lumOff val="80000"/>
                  </a:schemeClr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3" name="Freeform: Shape 42">
                  <a:extLst>
                    <a:ext uri="{FF2B5EF4-FFF2-40B4-BE49-F238E27FC236}">
                      <a16:creationId xmlns:a16="http://schemas.microsoft.com/office/drawing/2014/main" id="{D1950E1C-BCC7-A3F9-6AAB-481E173421CF}"/>
                    </a:ext>
                  </a:extLst>
                </p:cNvPr>
                <p:cNvSpPr/>
                <p:nvPr/>
              </p:nvSpPr>
              <p:spPr>
                <a:xfrm>
                  <a:off x="6170550" y="2421766"/>
                  <a:ext cx="772639" cy="1078199"/>
                </a:xfrm>
                <a:custGeom>
                  <a:gdLst>
                    <a:gd name="connsiteX0" fmla="*/ 771981 w 772639"/>
                    <a:gd name="connsiteY0" fmla="*/ 1070801 h 1078199"/>
                    <a:gd name="connsiteX1" fmla="*/ -659 w 772639"/>
                    <a:gd name="connsiteY1" fmla="*/ 1078046 h 1078199"/>
                    <a:gd name="connsiteX2" fmla="*/ 141682 w 772639"/>
                    <a:gd name="connsiteY2" fmla="*/ -154 h 1078199"/>
                    <a:gd name="connsiteX3" fmla="*/ 330900 w 772639"/>
                    <a:gd name="connsiteY3" fmla="*/ 284525 h 107819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772639" h="1078199">
                      <a:moveTo>
                        <a:pt x="771981" y="1070801"/>
                      </a:moveTo>
                      <a:lnTo>
                        <a:pt x="-659" y="1078046"/>
                      </a:lnTo>
                      <a:cubicBezTo>
                        <a:pt x="46518" y="718916"/>
                        <a:pt x="93952" y="359530"/>
                        <a:pt x="141682" y="-154"/>
                      </a:cubicBezTo>
                      <a:lnTo>
                        <a:pt x="330900" y="284525"/>
                      </a:lnTo>
                      <a:close/>
                    </a:path>
                  </a:pathLst>
                </a:custGeom>
                <a:solidFill>
                  <a:srgbClr val="C4C8D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Freeform: Shape 43">
                  <a:extLst>
                    <a:ext uri="{FF2B5EF4-FFF2-40B4-BE49-F238E27FC236}">
                      <a16:creationId xmlns:a16="http://schemas.microsoft.com/office/drawing/2014/main" id="{CE75ABDE-161C-241D-B195-8CDB6866804A}"/>
                    </a:ext>
                  </a:extLst>
                </p:cNvPr>
                <p:cNvSpPr/>
                <p:nvPr/>
              </p:nvSpPr>
              <p:spPr>
                <a:xfrm>
                  <a:off x="6308627" y="2369633"/>
                  <a:ext cx="353719" cy="691738"/>
                </a:xfrm>
                <a:custGeom>
                  <a:gdLst>
                    <a:gd name="connsiteX0" fmla="*/ -659 w 353719"/>
                    <a:gd name="connsiteY0" fmla="*/ 662248 h 691738"/>
                    <a:gd name="connsiteX1" fmla="*/ 201770 w 353719"/>
                    <a:gd name="connsiteY1" fmla="*/ 688670 h 691738"/>
                    <a:gd name="connsiteX2" fmla="*/ 353061 w 353719"/>
                    <a:gd name="connsiteY2" fmla="*/ 639661 h 691738"/>
                    <a:gd name="connsiteX3" fmla="*/ 229472 w 353719"/>
                    <a:gd name="connsiteY3" fmla="*/ 102692 h 691738"/>
                    <a:gd name="connsiteX4" fmla="*/ 186856 w 353719"/>
                    <a:gd name="connsiteY4" fmla="*/ 6378 h 691738"/>
                    <a:gd name="connsiteX5" fmla="*/ 129324 w 353719"/>
                    <a:gd name="connsiteY5" fmla="*/ 412 h 691738"/>
                    <a:gd name="connsiteX6" fmla="*/ 15109 w 353719"/>
                    <a:gd name="connsiteY6" fmla="*/ 59223 h 6917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53719" h="691738">
                      <a:moveTo>
                        <a:pt x="-659" y="662248"/>
                      </a:moveTo>
                      <a:cubicBezTo>
                        <a:pt x="63565" y="687733"/>
                        <a:pt x="133158" y="696852"/>
                        <a:pt x="201770" y="688670"/>
                      </a:cubicBezTo>
                      <a:cubicBezTo>
                        <a:pt x="254914" y="682406"/>
                        <a:pt x="306309" y="665742"/>
                        <a:pt x="353061" y="639661"/>
                      </a:cubicBezTo>
                      <a:cubicBezTo>
                        <a:pt x="339593" y="455387"/>
                        <a:pt x="297915" y="274309"/>
                        <a:pt x="229472" y="102692"/>
                      </a:cubicBezTo>
                      <a:cubicBezTo>
                        <a:pt x="216261" y="69451"/>
                        <a:pt x="202197" y="37062"/>
                        <a:pt x="186856" y="6378"/>
                      </a:cubicBezTo>
                      <a:cubicBezTo>
                        <a:pt x="168232" y="753"/>
                        <a:pt x="148713" y="-1250"/>
                        <a:pt x="129324" y="412"/>
                      </a:cubicBezTo>
                      <a:cubicBezTo>
                        <a:pt x="85173" y="4844"/>
                        <a:pt x="44346" y="25854"/>
                        <a:pt x="15109" y="59223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Freeform: Shape 44">
                  <a:extLst>
                    <a:ext uri="{FF2B5EF4-FFF2-40B4-BE49-F238E27FC236}">
                      <a16:creationId xmlns:a16="http://schemas.microsoft.com/office/drawing/2014/main" id="{656F8B1B-6DC1-8341-B1FC-A8C1E2444944}"/>
                    </a:ext>
                  </a:extLst>
                </p:cNvPr>
                <p:cNvSpPr/>
                <p:nvPr/>
              </p:nvSpPr>
              <p:spPr>
                <a:xfrm>
                  <a:off x="6253653" y="3025643"/>
                  <a:ext cx="285958" cy="628594"/>
                </a:xfrm>
                <a:custGeom>
                  <a:gdLst>
                    <a:gd name="connsiteX0" fmla="*/ 285300 w 285958"/>
                    <a:gd name="connsiteY0" fmla="*/ 16892 h 628594"/>
                    <a:gd name="connsiteX1" fmla="*/ 285300 w 285958"/>
                    <a:gd name="connsiteY1" fmla="*/ 32234 h 628594"/>
                    <a:gd name="connsiteX2" fmla="*/ 262712 w 285958"/>
                    <a:gd name="connsiteY2" fmla="*/ 339500 h 628594"/>
                    <a:gd name="connsiteX3" fmla="*/ 262712 w 285958"/>
                    <a:gd name="connsiteY3" fmla="*/ 345040 h 628594"/>
                    <a:gd name="connsiteX4" fmla="*/ 262712 w 285958"/>
                    <a:gd name="connsiteY4" fmla="*/ 368479 h 628594"/>
                    <a:gd name="connsiteX5" fmla="*/ 259728 w 285958"/>
                    <a:gd name="connsiteY5" fmla="*/ 411096 h 628594"/>
                    <a:gd name="connsiteX6" fmla="*/ 259728 w 285958"/>
                    <a:gd name="connsiteY6" fmla="*/ 431126 h 628594"/>
                    <a:gd name="connsiteX7" fmla="*/ 259728 w 285958"/>
                    <a:gd name="connsiteY7" fmla="*/ 452008 h 628594"/>
                    <a:gd name="connsiteX8" fmla="*/ 256321 w 285958"/>
                    <a:gd name="connsiteY8" fmla="*/ 497182 h 628594"/>
                    <a:gd name="connsiteX9" fmla="*/ 256321 w 285958"/>
                    <a:gd name="connsiteY9" fmla="*/ 518490 h 628594"/>
                    <a:gd name="connsiteX10" fmla="*/ 252911 w 285958"/>
                    <a:gd name="connsiteY10" fmla="*/ 564942 h 628594"/>
                    <a:gd name="connsiteX11" fmla="*/ 252911 w 285958"/>
                    <a:gd name="connsiteY11" fmla="*/ 596052 h 628594"/>
                    <a:gd name="connsiteX12" fmla="*/ 252911 w 285958"/>
                    <a:gd name="connsiteY12" fmla="*/ 623753 h 628594"/>
                    <a:gd name="connsiteX13" fmla="*/ 252911 w 285958"/>
                    <a:gd name="connsiteY13" fmla="*/ 628441 h 628594"/>
                    <a:gd name="connsiteX14" fmla="*/ 149353 w 285958"/>
                    <a:gd name="connsiteY14" fmla="*/ 621622 h 628594"/>
                    <a:gd name="connsiteX15" fmla="*/ -659 w 285958"/>
                    <a:gd name="connsiteY15" fmla="*/ 610968 h 628594"/>
                    <a:gd name="connsiteX16" fmla="*/ -659 w 285958"/>
                    <a:gd name="connsiteY16" fmla="*/ 607985 h 628594"/>
                    <a:gd name="connsiteX17" fmla="*/ -659 w 285958"/>
                    <a:gd name="connsiteY17" fmla="*/ 568351 h 628594"/>
                    <a:gd name="connsiteX18" fmla="*/ 12552 w 285958"/>
                    <a:gd name="connsiteY18" fmla="*/ 376151 h 628594"/>
                    <a:gd name="connsiteX19" fmla="*/ 12552 w 285958"/>
                    <a:gd name="connsiteY19" fmla="*/ 368054 h 628594"/>
                    <a:gd name="connsiteX20" fmla="*/ 18946 w 285958"/>
                    <a:gd name="connsiteY20" fmla="*/ 277706 h 628594"/>
                    <a:gd name="connsiteX21" fmla="*/ 30451 w 285958"/>
                    <a:gd name="connsiteY21" fmla="*/ 118320 h 628594"/>
                    <a:gd name="connsiteX22" fmla="*/ 51759 w 285958"/>
                    <a:gd name="connsiteY22" fmla="*/ -154 h 628594"/>
                    <a:gd name="connsiteX23" fmla="*/ 232453 w 285958"/>
                    <a:gd name="connsiteY23" fmla="*/ 12631 h 628594"/>
                    <a:gd name="connsiteX24" fmla="*/ 270809 w 285958"/>
                    <a:gd name="connsiteY24" fmla="*/ 15614 h 62859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</a:cxnLst>
                  <a:rect l="l" t="t" r="r" b="b"/>
                  <a:pathLst>
                    <a:path w="285958" h="628594">
                      <a:moveTo>
                        <a:pt x="285300" y="16892"/>
                      </a:moveTo>
                      <a:lnTo>
                        <a:pt x="285300" y="32234"/>
                      </a:lnTo>
                      <a:lnTo>
                        <a:pt x="262712" y="339500"/>
                      </a:lnTo>
                      <a:lnTo>
                        <a:pt x="262712" y="345040"/>
                      </a:lnTo>
                      <a:lnTo>
                        <a:pt x="262712" y="368479"/>
                      </a:lnTo>
                      <a:lnTo>
                        <a:pt x="259728" y="411096"/>
                      </a:lnTo>
                      <a:lnTo>
                        <a:pt x="259728" y="431126"/>
                      </a:lnTo>
                      <a:lnTo>
                        <a:pt x="259728" y="452008"/>
                      </a:lnTo>
                      <a:cubicBezTo>
                        <a:pt x="259728" y="452008"/>
                        <a:pt x="256321" y="497182"/>
                        <a:pt x="256321" y="497182"/>
                      </a:cubicBezTo>
                      <a:lnTo>
                        <a:pt x="256321" y="518490"/>
                      </a:lnTo>
                      <a:lnTo>
                        <a:pt x="252911" y="564942"/>
                      </a:lnTo>
                      <a:lnTo>
                        <a:pt x="252911" y="596052"/>
                      </a:lnTo>
                      <a:lnTo>
                        <a:pt x="252911" y="623753"/>
                      </a:lnTo>
                      <a:lnTo>
                        <a:pt x="252911" y="628441"/>
                      </a:lnTo>
                      <a:cubicBezTo>
                        <a:pt x="252911" y="628441"/>
                        <a:pt x="149353" y="621622"/>
                        <a:pt x="149353" y="621622"/>
                      </a:cubicBezTo>
                      <a:lnTo>
                        <a:pt x="-659" y="610968"/>
                      </a:lnTo>
                      <a:cubicBezTo>
                        <a:pt x="-659" y="610968"/>
                        <a:pt x="-659" y="607985"/>
                        <a:pt x="-659" y="607985"/>
                      </a:cubicBezTo>
                      <a:lnTo>
                        <a:pt x="-659" y="568351"/>
                      </a:lnTo>
                      <a:lnTo>
                        <a:pt x="12552" y="376151"/>
                      </a:lnTo>
                      <a:cubicBezTo>
                        <a:pt x="12766" y="373466"/>
                        <a:pt x="12766" y="370739"/>
                        <a:pt x="12552" y="368054"/>
                      </a:cubicBezTo>
                      <a:cubicBezTo>
                        <a:pt x="12552" y="368054"/>
                        <a:pt x="18946" y="277706"/>
                        <a:pt x="18946" y="277706"/>
                      </a:cubicBezTo>
                      <a:lnTo>
                        <a:pt x="30451" y="118320"/>
                      </a:lnTo>
                      <a:cubicBezTo>
                        <a:pt x="37697" y="78686"/>
                        <a:pt x="44942" y="39053"/>
                        <a:pt x="51759" y="-154"/>
                      </a:cubicBezTo>
                      <a:lnTo>
                        <a:pt x="232453" y="12631"/>
                      </a:lnTo>
                      <a:lnTo>
                        <a:pt x="270809" y="1561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Freeform: Shape 45">
                  <a:extLst>
                    <a:ext uri="{FF2B5EF4-FFF2-40B4-BE49-F238E27FC236}">
                      <a16:creationId xmlns:a16="http://schemas.microsoft.com/office/drawing/2014/main" id="{BD8EBB22-3A14-1C82-B213-BF0FC6BE2889}"/>
                    </a:ext>
                  </a:extLst>
                </p:cNvPr>
                <p:cNvSpPr/>
                <p:nvPr/>
              </p:nvSpPr>
              <p:spPr>
                <a:xfrm>
                  <a:off x="6247335" y="3565221"/>
                  <a:ext cx="258322" cy="247433"/>
                </a:xfrm>
                <a:custGeom>
                  <a:gdLst>
                    <a:gd name="connsiteX0" fmla="*/ 253337 w 258322"/>
                    <a:gd name="connsiteY0" fmla="*/ 88436 h 247433"/>
                    <a:gd name="connsiteX1" fmla="*/ 255894 w 258322"/>
                    <a:gd name="connsiteY1" fmla="*/ 142559 h 247433"/>
                    <a:gd name="connsiteX2" fmla="*/ 248224 w 258322"/>
                    <a:gd name="connsiteY2" fmla="*/ 171965 h 247433"/>
                    <a:gd name="connsiteX3" fmla="*/ 245667 w 258322"/>
                    <a:gd name="connsiteY3" fmla="*/ 176653 h 247433"/>
                    <a:gd name="connsiteX4" fmla="*/ 81591 w 258322"/>
                    <a:gd name="connsiteY4" fmla="*/ 237168 h 247433"/>
                    <a:gd name="connsiteX5" fmla="*/ -659 w 258322"/>
                    <a:gd name="connsiteY5" fmla="*/ 129348 h 247433"/>
                    <a:gd name="connsiteX6" fmla="*/ -659 w 258322"/>
                    <a:gd name="connsiteY6" fmla="*/ 114006 h 247433"/>
                    <a:gd name="connsiteX7" fmla="*/ 7439 w 258322"/>
                    <a:gd name="connsiteY7" fmla="*/ 75225 h 247433"/>
                    <a:gd name="connsiteX8" fmla="*/ 14683 w 258322"/>
                    <a:gd name="connsiteY8" fmla="*/ 60310 h 247433"/>
                    <a:gd name="connsiteX9" fmla="*/ 43238 w 258322"/>
                    <a:gd name="connsiteY9" fmla="*/ 27069 h 247433"/>
                    <a:gd name="connsiteX10" fmla="*/ 51759 w 258322"/>
                    <a:gd name="connsiteY10" fmla="*/ 21528 h 247433"/>
                    <a:gd name="connsiteX11" fmla="*/ 174071 w 258322"/>
                    <a:gd name="connsiteY11" fmla="*/ 10022 h 247433"/>
                    <a:gd name="connsiteX12" fmla="*/ 195803 w 258322"/>
                    <a:gd name="connsiteY12" fmla="*/ 20676 h 247433"/>
                    <a:gd name="connsiteX13" fmla="*/ 212851 w 258322"/>
                    <a:gd name="connsiteY13" fmla="*/ 33887 h 247433"/>
                    <a:gd name="connsiteX14" fmla="*/ 253337 w 258322"/>
                    <a:gd name="connsiteY14" fmla="*/ 88436 h 24743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258322" h="247433">
                      <a:moveTo>
                        <a:pt x="253337" y="88436"/>
                      </a:moveTo>
                      <a:cubicBezTo>
                        <a:pt x="258066" y="106079"/>
                        <a:pt x="258919" y="124532"/>
                        <a:pt x="255894" y="142559"/>
                      </a:cubicBezTo>
                      <a:cubicBezTo>
                        <a:pt x="254615" y="152659"/>
                        <a:pt x="252016" y="162547"/>
                        <a:pt x="248224" y="171965"/>
                      </a:cubicBezTo>
                      <a:lnTo>
                        <a:pt x="245667" y="176653"/>
                      </a:lnTo>
                      <a:cubicBezTo>
                        <a:pt x="215494" y="236913"/>
                        <a:pt x="143685" y="263420"/>
                        <a:pt x="81591" y="237168"/>
                      </a:cubicBezTo>
                      <a:cubicBezTo>
                        <a:pt x="35822" y="219909"/>
                        <a:pt x="3860" y="178059"/>
                        <a:pt x="-659" y="129348"/>
                      </a:cubicBezTo>
                      <a:lnTo>
                        <a:pt x="-659" y="114006"/>
                      </a:lnTo>
                      <a:cubicBezTo>
                        <a:pt x="-60" y="100710"/>
                        <a:pt x="2666" y="87626"/>
                        <a:pt x="7439" y="75225"/>
                      </a:cubicBezTo>
                      <a:cubicBezTo>
                        <a:pt x="9613" y="70111"/>
                        <a:pt x="11998" y="65168"/>
                        <a:pt x="14683" y="60310"/>
                      </a:cubicBezTo>
                      <a:cubicBezTo>
                        <a:pt x="22312" y="47738"/>
                        <a:pt x="31944" y="36530"/>
                        <a:pt x="43238" y="27069"/>
                      </a:cubicBezTo>
                      <a:lnTo>
                        <a:pt x="51759" y="21528"/>
                      </a:lnTo>
                      <a:cubicBezTo>
                        <a:pt x="88026" y="-2550"/>
                        <a:pt x="133926" y="-6854"/>
                        <a:pt x="174071" y="10022"/>
                      </a:cubicBezTo>
                      <a:cubicBezTo>
                        <a:pt x="181570" y="13047"/>
                        <a:pt x="188814" y="16627"/>
                        <a:pt x="195803" y="20676"/>
                      </a:cubicBezTo>
                      <a:cubicBezTo>
                        <a:pt x="195803" y="20676"/>
                        <a:pt x="204754" y="26642"/>
                        <a:pt x="212851" y="33887"/>
                      </a:cubicBezTo>
                      <a:cubicBezTo>
                        <a:pt x="231220" y="47865"/>
                        <a:pt x="245282" y="66787"/>
                        <a:pt x="253337" y="88436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Freeform: Shape 46">
                  <a:extLst>
                    <a:ext uri="{FF2B5EF4-FFF2-40B4-BE49-F238E27FC236}">
                      <a16:creationId xmlns:a16="http://schemas.microsoft.com/office/drawing/2014/main" id="{7FBA9C8D-5A2D-45BC-BA2D-67E16DEEA215}"/>
                    </a:ext>
                  </a:extLst>
                </p:cNvPr>
                <p:cNvSpPr/>
                <p:nvPr/>
              </p:nvSpPr>
              <p:spPr>
                <a:xfrm>
                  <a:off x="6438183" y="3009448"/>
                  <a:ext cx="365224" cy="654165"/>
                </a:xfrm>
                <a:custGeom>
                  <a:gdLst>
                    <a:gd name="connsiteX0" fmla="*/ 364566 w 365224"/>
                    <a:gd name="connsiteY0" fmla="*/ 596479 h 654165"/>
                    <a:gd name="connsiteX1" fmla="*/ 263565 w 365224"/>
                    <a:gd name="connsiteY1" fmla="*/ 621196 h 654165"/>
                    <a:gd name="connsiteX2" fmla="*/ 127191 w 365224"/>
                    <a:gd name="connsiteY2" fmla="*/ 654011 h 654165"/>
                    <a:gd name="connsiteX3" fmla="*/ 127191 w 365224"/>
                    <a:gd name="connsiteY3" fmla="*/ 651028 h 654165"/>
                    <a:gd name="connsiteX4" fmla="*/ 117388 w 365224"/>
                    <a:gd name="connsiteY4" fmla="*/ 611821 h 654165"/>
                    <a:gd name="connsiteX5" fmla="*/ 78608 w 365224"/>
                    <a:gd name="connsiteY5" fmla="*/ 447746 h 654165"/>
                    <a:gd name="connsiteX6" fmla="*/ 73494 w 365224"/>
                    <a:gd name="connsiteY6" fmla="*/ 427291 h 654165"/>
                    <a:gd name="connsiteX7" fmla="*/ 70937 w 365224"/>
                    <a:gd name="connsiteY7" fmla="*/ 416636 h 654165"/>
                    <a:gd name="connsiteX8" fmla="*/ 64970 w 365224"/>
                    <a:gd name="connsiteY8" fmla="*/ 388936 h 654165"/>
                    <a:gd name="connsiteX9" fmla="*/ 59003 w 365224"/>
                    <a:gd name="connsiteY9" fmla="*/ 363792 h 654165"/>
                    <a:gd name="connsiteX10" fmla="*/ 50906 w 365224"/>
                    <a:gd name="connsiteY10" fmla="*/ 327994 h 654165"/>
                    <a:gd name="connsiteX11" fmla="*/ 14256 w 365224"/>
                    <a:gd name="connsiteY11" fmla="*/ 172443 h 654165"/>
                    <a:gd name="connsiteX12" fmla="*/ -659 w 365224"/>
                    <a:gd name="connsiteY12" fmla="*/ 53543 h 654165"/>
                    <a:gd name="connsiteX13" fmla="*/ 89688 w 365224"/>
                    <a:gd name="connsiteY13" fmla="*/ 32234 h 654165"/>
                    <a:gd name="connsiteX14" fmla="*/ 174922 w 365224"/>
                    <a:gd name="connsiteY14" fmla="*/ 11779 h 654165"/>
                    <a:gd name="connsiteX15" fmla="*/ 223929 w 365224"/>
                    <a:gd name="connsiteY15" fmla="*/ -154 h 654165"/>
                    <a:gd name="connsiteX16" fmla="*/ 227766 w 365224"/>
                    <a:gd name="connsiteY16" fmla="*/ 14762 h 654165"/>
                    <a:gd name="connsiteX17" fmla="*/ 296805 w 365224"/>
                    <a:gd name="connsiteY17" fmla="*/ 307538 h 654165"/>
                    <a:gd name="connsiteX18" fmla="*/ 296805 w 365224"/>
                    <a:gd name="connsiteY18" fmla="*/ 314783 h 654165"/>
                    <a:gd name="connsiteX19" fmla="*/ 301492 w 365224"/>
                    <a:gd name="connsiteY19" fmla="*/ 332256 h 654165"/>
                    <a:gd name="connsiteX20" fmla="*/ 314703 w 365224"/>
                    <a:gd name="connsiteY20" fmla="*/ 387657 h 654165"/>
                    <a:gd name="connsiteX21" fmla="*/ 323227 w 365224"/>
                    <a:gd name="connsiteY21" fmla="*/ 424734 h 654165"/>
                    <a:gd name="connsiteX22" fmla="*/ 328340 w 365224"/>
                    <a:gd name="connsiteY22" fmla="*/ 447320 h 654165"/>
                    <a:gd name="connsiteX23" fmla="*/ 333454 w 365224"/>
                    <a:gd name="connsiteY23" fmla="*/ 468203 h 654165"/>
                    <a:gd name="connsiteX24" fmla="*/ 338568 w 365224"/>
                    <a:gd name="connsiteY24" fmla="*/ 489511 h 654165"/>
                    <a:gd name="connsiteX25" fmla="*/ 349649 w 365224"/>
                    <a:gd name="connsiteY25" fmla="*/ 535111 h 654165"/>
                    <a:gd name="connsiteX26" fmla="*/ 356893 w 365224"/>
                    <a:gd name="connsiteY26" fmla="*/ 565369 h 654165"/>
                    <a:gd name="connsiteX27" fmla="*/ 363286 w 365224"/>
                    <a:gd name="connsiteY27" fmla="*/ 592217 h 6541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</a:cxnLst>
                  <a:rect l="l" t="t" r="r" b="b"/>
                  <a:pathLst>
                    <a:path w="365224" h="654165">
                      <a:moveTo>
                        <a:pt x="364566" y="596479"/>
                      </a:moveTo>
                      <a:cubicBezTo>
                        <a:pt x="364566" y="596479"/>
                        <a:pt x="263565" y="621196"/>
                        <a:pt x="263565" y="621196"/>
                      </a:cubicBezTo>
                      <a:lnTo>
                        <a:pt x="127191" y="654011"/>
                      </a:lnTo>
                      <a:cubicBezTo>
                        <a:pt x="127064" y="653031"/>
                        <a:pt x="127064" y="652008"/>
                        <a:pt x="127191" y="651028"/>
                      </a:cubicBezTo>
                      <a:lnTo>
                        <a:pt x="117388" y="611821"/>
                      </a:lnTo>
                      <a:lnTo>
                        <a:pt x="78608" y="447746"/>
                      </a:lnTo>
                      <a:cubicBezTo>
                        <a:pt x="78608" y="447746"/>
                        <a:pt x="73494" y="427291"/>
                        <a:pt x="73494" y="427291"/>
                      </a:cubicBezTo>
                      <a:lnTo>
                        <a:pt x="70937" y="416636"/>
                      </a:lnTo>
                      <a:cubicBezTo>
                        <a:pt x="70937" y="416636"/>
                        <a:pt x="64970" y="388936"/>
                        <a:pt x="64970" y="388936"/>
                      </a:cubicBezTo>
                      <a:lnTo>
                        <a:pt x="59003" y="363792"/>
                      </a:lnTo>
                      <a:lnTo>
                        <a:pt x="50906" y="327994"/>
                      </a:lnTo>
                      <a:lnTo>
                        <a:pt x="14256" y="172443"/>
                      </a:lnTo>
                      <a:cubicBezTo>
                        <a:pt x="9142" y="132810"/>
                        <a:pt x="4455" y="93177"/>
                        <a:pt x="-659" y="53543"/>
                      </a:cubicBezTo>
                      <a:lnTo>
                        <a:pt x="89688" y="32234"/>
                      </a:lnTo>
                      <a:lnTo>
                        <a:pt x="174922" y="11779"/>
                      </a:lnTo>
                      <a:lnTo>
                        <a:pt x="223929" y="-154"/>
                      </a:lnTo>
                      <a:lnTo>
                        <a:pt x="227766" y="14762"/>
                      </a:lnTo>
                      <a:lnTo>
                        <a:pt x="296805" y="307538"/>
                      </a:lnTo>
                      <a:lnTo>
                        <a:pt x="296805" y="314783"/>
                      </a:lnTo>
                      <a:lnTo>
                        <a:pt x="301492" y="332256"/>
                      </a:lnTo>
                      <a:lnTo>
                        <a:pt x="314703" y="387657"/>
                      </a:lnTo>
                      <a:lnTo>
                        <a:pt x="323227" y="424734"/>
                      </a:lnTo>
                      <a:lnTo>
                        <a:pt x="328340" y="447320"/>
                      </a:lnTo>
                      <a:lnTo>
                        <a:pt x="333454" y="468203"/>
                      </a:lnTo>
                      <a:lnTo>
                        <a:pt x="338568" y="489511"/>
                      </a:lnTo>
                      <a:lnTo>
                        <a:pt x="349649" y="535111"/>
                      </a:lnTo>
                      <a:lnTo>
                        <a:pt x="356893" y="565369"/>
                      </a:lnTo>
                      <a:lnTo>
                        <a:pt x="363286" y="592217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8" name="Freeform: Shape 47">
                  <a:extLst>
                    <a:ext uri="{FF2B5EF4-FFF2-40B4-BE49-F238E27FC236}">
                      <a16:creationId xmlns:a16="http://schemas.microsoft.com/office/drawing/2014/main" id="{42E2CA9D-B5B7-FB8E-6F4E-D7C97D8CA2A3}"/>
                    </a:ext>
                  </a:extLst>
                </p:cNvPr>
                <p:cNvSpPr/>
                <p:nvPr/>
              </p:nvSpPr>
              <p:spPr>
                <a:xfrm>
                  <a:off x="6563670" y="3553519"/>
                  <a:ext cx="259671" cy="246222"/>
                </a:xfrm>
                <a:custGeom>
                  <a:gdLst>
                    <a:gd name="connsiteX0" fmla="*/ 239503 w 259671"/>
                    <a:gd name="connsiteY0" fmla="*/ 52408 h 246222"/>
                    <a:gd name="connsiteX1" fmla="*/ 257830 w 259671"/>
                    <a:gd name="connsiteY1" fmla="*/ 103122 h 246222"/>
                    <a:gd name="connsiteX2" fmla="*/ 257830 w 259671"/>
                    <a:gd name="connsiteY2" fmla="*/ 133379 h 246222"/>
                    <a:gd name="connsiteX3" fmla="*/ 257830 w 259671"/>
                    <a:gd name="connsiteY3" fmla="*/ 138919 h 246222"/>
                    <a:gd name="connsiteX4" fmla="*/ 119326 w 259671"/>
                    <a:gd name="connsiteY4" fmla="*/ 245461 h 246222"/>
                    <a:gd name="connsiteX5" fmla="*/ 8522 w 259671"/>
                    <a:gd name="connsiteY5" fmla="*/ 167046 h 246222"/>
                    <a:gd name="connsiteX6" fmla="*/ 3408 w 259671"/>
                    <a:gd name="connsiteY6" fmla="*/ 152130 h 246222"/>
                    <a:gd name="connsiteX7" fmla="*/ -426 w 259671"/>
                    <a:gd name="connsiteY7" fmla="*/ 112497 h 246222"/>
                    <a:gd name="connsiteX8" fmla="*/ 2131 w 259671"/>
                    <a:gd name="connsiteY8" fmla="*/ 95877 h 246222"/>
                    <a:gd name="connsiteX9" fmla="*/ 19602 w 259671"/>
                    <a:gd name="connsiteY9" fmla="*/ 55817 h 246222"/>
                    <a:gd name="connsiteX10" fmla="*/ 25996 w 259671"/>
                    <a:gd name="connsiteY10" fmla="*/ 47720 h 246222"/>
                    <a:gd name="connsiteX11" fmla="*/ 138928 w 259671"/>
                    <a:gd name="connsiteY11" fmla="*/ 415 h 246222"/>
                    <a:gd name="connsiteX12" fmla="*/ 162794 w 259671"/>
                    <a:gd name="connsiteY12" fmla="*/ 4251 h 246222"/>
                    <a:gd name="connsiteX13" fmla="*/ 183251 w 259671"/>
                    <a:gd name="connsiteY13" fmla="*/ 11496 h 246222"/>
                    <a:gd name="connsiteX14" fmla="*/ 239503 w 259671"/>
                    <a:gd name="connsiteY14" fmla="*/ 52408 h 2462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259671" h="246222">
                      <a:moveTo>
                        <a:pt x="239503" y="52408"/>
                      </a:moveTo>
                      <a:cubicBezTo>
                        <a:pt x="249221" y="67793"/>
                        <a:pt x="255484" y="85095"/>
                        <a:pt x="257830" y="103122"/>
                      </a:cubicBezTo>
                      <a:cubicBezTo>
                        <a:pt x="259407" y="113137"/>
                        <a:pt x="259407" y="123365"/>
                        <a:pt x="257830" y="133379"/>
                      </a:cubicBezTo>
                      <a:cubicBezTo>
                        <a:pt x="258041" y="135212"/>
                        <a:pt x="258041" y="137087"/>
                        <a:pt x="257830" y="138919"/>
                      </a:cubicBezTo>
                      <a:cubicBezTo>
                        <a:pt x="246919" y="205359"/>
                        <a:pt x="186362" y="251981"/>
                        <a:pt x="119326" y="245461"/>
                      </a:cubicBezTo>
                      <a:cubicBezTo>
                        <a:pt x="70402" y="242691"/>
                        <a:pt x="27401" y="212263"/>
                        <a:pt x="8522" y="167046"/>
                      </a:cubicBezTo>
                      <a:lnTo>
                        <a:pt x="3408" y="152130"/>
                      </a:lnTo>
                      <a:cubicBezTo>
                        <a:pt x="84" y="139218"/>
                        <a:pt x="-1238" y="125836"/>
                        <a:pt x="-426" y="112497"/>
                      </a:cubicBezTo>
                      <a:cubicBezTo>
                        <a:pt x="-2" y="106915"/>
                        <a:pt x="851" y="101331"/>
                        <a:pt x="2131" y="95877"/>
                      </a:cubicBezTo>
                      <a:cubicBezTo>
                        <a:pt x="5538" y="81600"/>
                        <a:pt x="11464" y="68048"/>
                        <a:pt x="19602" y="55817"/>
                      </a:cubicBezTo>
                      <a:cubicBezTo>
                        <a:pt x="21478" y="52919"/>
                        <a:pt x="23608" y="50192"/>
                        <a:pt x="25996" y="47720"/>
                      </a:cubicBezTo>
                      <a:cubicBezTo>
                        <a:pt x="53399" y="14095"/>
                        <a:pt x="95758" y="-3633"/>
                        <a:pt x="138928" y="415"/>
                      </a:cubicBezTo>
                      <a:cubicBezTo>
                        <a:pt x="146984" y="1012"/>
                        <a:pt x="154954" y="2291"/>
                        <a:pt x="162794" y="4251"/>
                      </a:cubicBezTo>
                      <a:cubicBezTo>
                        <a:pt x="169783" y="6169"/>
                        <a:pt x="176603" y="8598"/>
                        <a:pt x="183251" y="11496"/>
                      </a:cubicBezTo>
                      <a:cubicBezTo>
                        <a:pt x="205496" y="19550"/>
                        <a:pt x="224971" y="33742"/>
                        <a:pt x="239503" y="52408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9" name="Freeform: Shape 48">
                  <a:extLst>
                    <a:ext uri="{FF2B5EF4-FFF2-40B4-BE49-F238E27FC236}">
                      <a16:creationId xmlns:a16="http://schemas.microsoft.com/office/drawing/2014/main" id="{1C591B23-6D04-3A5E-882C-11E100575883}"/>
                    </a:ext>
                  </a:extLst>
                </p:cNvPr>
                <p:cNvSpPr/>
                <p:nvPr/>
              </p:nvSpPr>
              <p:spPr>
                <a:xfrm>
                  <a:off x="6248965" y="3728390"/>
                  <a:ext cx="244619" cy="621349"/>
                </a:xfrm>
                <a:custGeom>
                  <a:gdLst>
                    <a:gd name="connsiteX0" fmla="*/ 0 w 244619"/>
                    <a:gd name="connsiteY0" fmla="*/ 0 h 621349"/>
                    <a:gd name="connsiteX1" fmla="*/ 244619 w 244619"/>
                    <a:gd name="connsiteY1" fmla="*/ 426 h 621349"/>
                    <a:gd name="connsiteX2" fmla="*/ 244619 w 244619"/>
                    <a:gd name="connsiteY2" fmla="*/ 9376 h 621349"/>
                    <a:gd name="connsiteX3" fmla="*/ 244619 w 244619"/>
                    <a:gd name="connsiteY3" fmla="*/ 49009 h 621349"/>
                    <a:gd name="connsiteX4" fmla="*/ 244193 w 244619"/>
                    <a:gd name="connsiteY4" fmla="*/ 403579 h 621349"/>
                    <a:gd name="connsiteX5" fmla="*/ 244193 w 244619"/>
                    <a:gd name="connsiteY5" fmla="*/ 485829 h 621349"/>
                    <a:gd name="connsiteX6" fmla="*/ 244193 w 244619"/>
                    <a:gd name="connsiteY6" fmla="*/ 614531 h 621349"/>
                    <a:gd name="connsiteX7" fmla="*/ 55828 w 244619"/>
                    <a:gd name="connsiteY7" fmla="*/ 621350 h 6213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244619" h="621349">
                      <a:moveTo>
                        <a:pt x="0" y="0"/>
                      </a:moveTo>
                      <a:lnTo>
                        <a:pt x="244619" y="426"/>
                      </a:lnTo>
                      <a:lnTo>
                        <a:pt x="244619" y="9376"/>
                      </a:lnTo>
                      <a:lnTo>
                        <a:pt x="244619" y="49009"/>
                      </a:lnTo>
                      <a:lnTo>
                        <a:pt x="244193" y="403579"/>
                      </a:lnTo>
                      <a:lnTo>
                        <a:pt x="244193" y="485829"/>
                      </a:lnTo>
                      <a:lnTo>
                        <a:pt x="244193" y="614531"/>
                      </a:lnTo>
                      <a:lnTo>
                        <a:pt x="55828" y="621350"/>
                      </a:lnTo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" name="Freeform: Shape 49">
                  <a:extLst>
                    <a:ext uri="{FF2B5EF4-FFF2-40B4-BE49-F238E27FC236}">
                      <a16:creationId xmlns:a16="http://schemas.microsoft.com/office/drawing/2014/main" id="{A2EFA94A-27F0-81B1-9BBD-BCD14F2FA5A3}"/>
                    </a:ext>
                  </a:extLst>
                </p:cNvPr>
                <p:cNvSpPr/>
                <p:nvPr/>
              </p:nvSpPr>
              <p:spPr>
                <a:xfrm>
                  <a:off x="6065352" y="4330563"/>
                  <a:ext cx="490453" cy="124440"/>
                </a:xfrm>
                <a:custGeom>
                  <a:gdLst>
                    <a:gd name="connsiteX0" fmla="*/ 489795 w 490453"/>
                    <a:gd name="connsiteY0" fmla="*/ 98717 h 124440"/>
                    <a:gd name="connsiteX1" fmla="*/ 482549 w 490453"/>
                    <a:gd name="connsiteY1" fmla="*/ 111501 h 124440"/>
                    <a:gd name="connsiteX2" fmla="*/ 478715 w 490453"/>
                    <a:gd name="connsiteY2" fmla="*/ 114485 h 124440"/>
                    <a:gd name="connsiteX3" fmla="*/ 212361 w 490453"/>
                    <a:gd name="connsiteY3" fmla="*/ 124286 h 124440"/>
                    <a:gd name="connsiteX4" fmla="*/ 3538 w 490453"/>
                    <a:gd name="connsiteY4" fmla="*/ 124286 h 124440"/>
                    <a:gd name="connsiteX5" fmla="*/ 555 w 490453"/>
                    <a:gd name="connsiteY5" fmla="*/ 111928 h 124440"/>
                    <a:gd name="connsiteX6" fmla="*/ 555 w 490453"/>
                    <a:gd name="connsiteY6" fmla="*/ 109371 h 124440"/>
                    <a:gd name="connsiteX7" fmla="*/ 555 w 490453"/>
                    <a:gd name="connsiteY7" fmla="*/ 85079 h 124440"/>
                    <a:gd name="connsiteX8" fmla="*/ 202557 w 490453"/>
                    <a:gd name="connsiteY8" fmla="*/ -154 h 124440"/>
                    <a:gd name="connsiteX9" fmla="*/ 284810 w 490453"/>
                    <a:gd name="connsiteY9" fmla="*/ -154 h 124440"/>
                    <a:gd name="connsiteX10" fmla="*/ 417773 w 490453"/>
                    <a:gd name="connsiteY10" fmla="*/ -154 h 124440"/>
                    <a:gd name="connsiteX11" fmla="*/ 436525 w 490453"/>
                    <a:gd name="connsiteY11" fmla="*/ -154 h 124440"/>
                    <a:gd name="connsiteX12" fmla="*/ 436525 w 490453"/>
                    <a:gd name="connsiteY12" fmla="*/ 8369 h 124440"/>
                    <a:gd name="connsiteX13" fmla="*/ 457406 w 490453"/>
                    <a:gd name="connsiteY13" fmla="*/ 64624 h 124440"/>
                    <a:gd name="connsiteX14" fmla="*/ 459963 w 490453"/>
                    <a:gd name="connsiteY14" fmla="*/ 67606 h 124440"/>
                    <a:gd name="connsiteX15" fmla="*/ 463371 w 490453"/>
                    <a:gd name="connsiteY15" fmla="*/ 71442 h 124440"/>
                    <a:gd name="connsiteX16" fmla="*/ 471044 w 490453"/>
                    <a:gd name="connsiteY16" fmla="*/ 78260 h 124440"/>
                    <a:gd name="connsiteX17" fmla="*/ 485959 w 490453"/>
                    <a:gd name="connsiteY17" fmla="*/ 94455 h 124440"/>
                    <a:gd name="connsiteX18" fmla="*/ 489795 w 490453"/>
                    <a:gd name="connsiteY18" fmla="*/ 98717 h 1244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490453" h="124440">
                      <a:moveTo>
                        <a:pt x="489795" y="98717"/>
                      </a:moveTo>
                      <a:cubicBezTo>
                        <a:pt x="489325" y="103831"/>
                        <a:pt x="486684" y="108476"/>
                        <a:pt x="482549" y="111501"/>
                      </a:cubicBezTo>
                      <a:lnTo>
                        <a:pt x="478715" y="114485"/>
                      </a:lnTo>
                      <a:lnTo>
                        <a:pt x="212361" y="124286"/>
                      </a:lnTo>
                      <a:lnTo>
                        <a:pt x="3538" y="124286"/>
                      </a:lnTo>
                      <a:cubicBezTo>
                        <a:pt x="2048" y="120323"/>
                        <a:pt x="1023" y="116147"/>
                        <a:pt x="555" y="111928"/>
                      </a:cubicBezTo>
                      <a:cubicBezTo>
                        <a:pt x="555" y="111928"/>
                        <a:pt x="555" y="111928"/>
                        <a:pt x="555" y="109371"/>
                      </a:cubicBezTo>
                      <a:cubicBezTo>
                        <a:pt x="-1063" y="101359"/>
                        <a:pt x="-1063" y="93091"/>
                        <a:pt x="555" y="85079"/>
                      </a:cubicBezTo>
                      <a:cubicBezTo>
                        <a:pt x="15896" y="38201"/>
                        <a:pt x="95165" y="3255"/>
                        <a:pt x="202557" y="-154"/>
                      </a:cubicBezTo>
                      <a:lnTo>
                        <a:pt x="284810" y="-154"/>
                      </a:lnTo>
                      <a:lnTo>
                        <a:pt x="417773" y="-154"/>
                      </a:lnTo>
                      <a:lnTo>
                        <a:pt x="436525" y="-154"/>
                      </a:lnTo>
                      <a:cubicBezTo>
                        <a:pt x="436098" y="2659"/>
                        <a:pt x="436098" y="5557"/>
                        <a:pt x="436525" y="8369"/>
                      </a:cubicBezTo>
                      <a:cubicBezTo>
                        <a:pt x="439422" y="28399"/>
                        <a:pt x="446539" y="47576"/>
                        <a:pt x="457406" y="64624"/>
                      </a:cubicBezTo>
                      <a:lnTo>
                        <a:pt x="459963" y="67606"/>
                      </a:lnTo>
                      <a:lnTo>
                        <a:pt x="463371" y="71442"/>
                      </a:lnTo>
                      <a:cubicBezTo>
                        <a:pt x="465717" y="73956"/>
                        <a:pt x="468274" y="76215"/>
                        <a:pt x="471044" y="78260"/>
                      </a:cubicBezTo>
                      <a:cubicBezTo>
                        <a:pt x="477435" y="82139"/>
                        <a:pt x="482634" y="87764"/>
                        <a:pt x="485959" y="94455"/>
                      </a:cubicBezTo>
                      <a:cubicBezTo>
                        <a:pt x="487408" y="95691"/>
                        <a:pt x="488729" y="97140"/>
                        <a:pt x="489795" y="98717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" name="Freeform: Shape 50">
                  <a:extLst>
                    <a:ext uri="{FF2B5EF4-FFF2-40B4-BE49-F238E27FC236}">
                      <a16:creationId xmlns:a16="http://schemas.microsoft.com/office/drawing/2014/main" id="{B0432F2F-9DE4-C3E2-4CB2-F3ADFB223654}"/>
                    </a:ext>
                  </a:extLst>
                </p:cNvPr>
                <p:cNvSpPr/>
                <p:nvPr/>
              </p:nvSpPr>
              <p:spPr>
                <a:xfrm>
                  <a:off x="6065352" y="4319286"/>
                  <a:ext cx="490453" cy="135717"/>
                </a:xfrm>
                <a:custGeom>
                  <a:gdLst>
                    <a:gd name="connsiteX0" fmla="*/ 489795 w 490453"/>
                    <a:gd name="connsiteY0" fmla="*/ 109994 h 135717"/>
                    <a:gd name="connsiteX1" fmla="*/ 482549 w 490453"/>
                    <a:gd name="connsiteY1" fmla="*/ 122778 h 135717"/>
                    <a:gd name="connsiteX2" fmla="*/ 478715 w 490453"/>
                    <a:gd name="connsiteY2" fmla="*/ 125762 h 135717"/>
                    <a:gd name="connsiteX3" fmla="*/ 212361 w 490453"/>
                    <a:gd name="connsiteY3" fmla="*/ 135563 h 135717"/>
                    <a:gd name="connsiteX4" fmla="*/ 3538 w 490453"/>
                    <a:gd name="connsiteY4" fmla="*/ 135563 h 135717"/>
                    <a:gd name="connsiteX5" fmla="*/ 555 w 490453"/>
                    <a:gd name="connsiteY5" fmla="*/ 123205 h 135717"/>
                    <a:gd name="connsiteX6" fmla="*/ 555 w 490453"/>
                    <a:gd name="connsiteY6" fmla="*/ 120648 h 135717"/>
                    <a:gd name="connsiteX7" fmla="*/ 555 w 490453"/>
                    <a:gd name="connsiteY7" fmla="*/ 96356 h 135717"/>
                    <a:gd name="connsiteX8" fmla="*/ 40188 w 490453"/>
                    <a:gd name="connsiteY8" fmla="*/ 33284 h 135717"/>
                    <a:gd name="connsiteX9" fmla="*/ 217048 w 490453"/>
                    <a:gd name="connsiteY9" fmla="*/ 11123 h 135717"/>
                    <a:gd name="connsiteX10" fmla="*/ 240060 w 490453"/>
                    <a:gd name="connsiteY10" fmla="*/ 11123 h 135717"/>
                    <a:gd name="connsiteX11" fmla="*/ 252847 w 490453"/>
                    <a:gd name="connsiteY11" fmla="*/ 26039 h 135717"/>
                    <a:gd name="connsiteX12" fmla="*/ 311232 w 490453"/>
                    <a:gd name="connsiteY12" fmla="*/ 55870 h 135717"/>
                    <a:gd name="connsiteX13" fmla="*/ 353848 w 490453"/>
                    <a:gd name="connsiteY13" fmla="*/ 41381 h 135717"/>
                    <a:gd name="connsiteX14" fmla="*/ 388368 w 490453"/>
                    <a:gd name="connsiteY14" fmla="*/ 53314 h 135717"/>
                    <a:gd name="connsiteX15" fmla="*/ 416493 w 490453"/>
                    <a:gd name="connsiteY15" fmla="*/ 10697 h 135717"/>
                    <a:gd name="connsiteX16" fmla="*/ 435245 w 490453"/>
                    <a:gd name="connsiteY16" fmla="*/ 10697 h 135717"/>
                    <a:gd name="connsiteX17" fmla="*/ 457833 w 490453"/>
                    <a:gd name="connsiteY17" fmla="*/ 75474 h 135717"/>
                    <a:gd name="connsiteX18" fmla="*/ 460390 w 490453"/>
                    <a:gd name="connsiteY18" fmla="*/ 78457 h 135717"/>
                    <a:gd name="connsiteX19" fmla="*/ 463797 w 490453"/>
                    <a:gd name="connsiteY19" fmla="*/ 82292 h 135717"/>
                    <a:gd name="connsiteX20" fmla="*/ 471468 w 490453"/>
                    <a:gd name="connsiteY20" fmla="*/ 89111 h 135717"/>
                    <a:gd name="connsiteX21" fmla="*/ 486385 w 490453"/>
                    <a:gd name="connsiteY21" fmla="*/ 105306 h 135717"/>
                    <a:gd name="connsiteX22" fmla="*/ 489795 w 490453"/>
                    <a:gd name="connsiteY22" fmla="*/ 109994 h 13571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490453" h="135717">
                      <a:moveTo>
                        <a:pt x="489795" y="109994"/>
                      </a:moveTo>
                      <a:cubicBezTo>
                        <a:pt x="489325" y="115107"/>
                        <a:pt x="486684" y="119752"/>
                        <a:pt x="482549" y="122778"/>
                      </a:cubicBezTo>
                      <a:lnTo>
                        <a:pt x="478715" y="125762"/>
                      </a:lnTo>
                      <a:lnTo>
                        <a:pt x="212361" y="135563"/>
                      </a:lnTo>
                      <a:lnTo>
                        <a:pt x="3538" y="135563"/>
                      </a:lnTo>
                      <a:cubicBezTo>
                        <a:pt x="2048" y="131600"/>
                        <a:pt x="1023" y="127424"/>
                        <a:pt x="555" y="123205"/>
                      </a:cubicBezTo>
                      <a:cubicBezTo>
                        <a:pt x="555" y="123205"/>
                        <a:pt x="555" y="123205"/>
                        <a:pt x="555" y="120648"/>
                      </a:cubicBezTo>
                      <a:cubicBezTo>
                        <a:pt x="-1063" y="112636"/>
                        <a:pt x="-1063" y="104368"/>
                        <a:pt x="555" y="96356"/>
                      </a:cubicBezTo>
                      <a:cubicBezTo>
                        <a:pt x="6139" y="71383"/>
                        <a:pt x="20115" y="49137"/>
                        <a:pt x="40188" y="33284"/>
                      </a:cubicBezTo>
                      <a:cubicBezTo>
                        <a:pt x="92395" y="-1449"/>
                        <a:pt x="157896" y="-9631"/>
                        <a:pt x="217048" y="11123"/>
                      </a:cubicBezTo>
                      <a:cubicBezTo>
                        <a:pt x="217048" y="3026"/>
                        <a:pt x="228555" y="3026"/>
                        <a:pt x="240060" y="11123"/>
                      </a:cubicBezTo>
                      <a:cubicBezTo>
                        <a:pt x="245431" y="15043"/>
                        <a:pt x="249819" y="20158"/>
                        <a:pt x="252847" y="26039"/>
                      </a:cubicBezTo>
                      <a:cubicBezTo>
                        <a:pt x="266141" y="45046"/>
                        <a:pt x="288004" y="56254"/>
                        <a:pt x="311232" y="55870"/>
                      </a:cubicBezTo>
                      <a:cubicBezTo>
                        <a:pt x="331687" y="55870"/>
                        <a:pt x="335097" y="40102"/>
                        <a:pt x="353848" y="41381"/>
                      </a:cubicBezTo>
                      <a:cubicBezTo>
                        <a:pt x="372600" y="42659"/>
                        <a:pt x="378137" y="55870"/>
                        <a:pt x="388368" y="53314"/>
                      </a:cubicBezTo>
                      <a:cubicBezTo>
                        <a:pt x="398595" y="50757"/>
                        <a:pt x="396465" y="19220"/>
                        <a:pt x="416493" y="10697"/>
                      </a:cubicBezTo>
                      <a:cubicBezTo>
                        <a:pt x="422588" y="8822"/>
                        <a:pt x="429150" y="8822"/>
                        <a:pt x="435245" y="10697"/>
                      </a:cubicBezTo>
                      <a:cubicBezTo>
                        <a:pt x="456127" y="17942"/>
                        <a:pt x="458683" y="50757"/>
                        <a:pt x="457833" y="75474"/>
                      </a:cubicBezTo>
                      <a:lnTo>
                        <a:pt x="460390" y="78457"/>
                      </a:lnTo>
                      <a:lnTo>
                        <a:pt x="463797" y="82292"/>
                      </a:lnTo>
                      <a:cubicBezTo>
                        <a:pt x="466141" y="84807"/>
                        <a:pt x="468698" y="87066"/>
                        <a:pt x="471468" y="89111"/>
                      </a:cubicBezTo>
                      <a:cubicBezTo>
                        <a:pt x="477861" y="92990"/>
                        <a:pt x="483061" y="98614"/>
                        <a:pt x="486385" y="105306"/>
                      </a:cubicBezTo>
                      <a:cubicBezTo>
                        <a:pt x="487748" y="106712"/>
                        <a:pt x="488856" y="108289"/>
                        <a:pt x="489795" y="109994"/>
                      </a:cubicBezTo>
                      <a:close/>
                    </a:path>
                  </a:pathLst>
                </a:custGeom>
                <a:solidFill>
                  <a:srgbClr val="17137A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" name="Freeform: Shape 51">
                  <a:extLst>
                    <a:ext uri="{FF2B5EF4-FFF2-40B4-BE49-F238E27FC236}">
                      <a16:creationId xmlns:a16="http://schemas.microsoft.com/office/drawing/2014/main" id="{1BCDB805-077E-245D-4B93-9D550CAA607F}"/>
                    </a:ext>
                  </a:extLst>
                </p:cNvPr>
                <p:cNvSpPr/>
                <p:nvPr/>
              </p:nvSpPr>
              <p:spPr>
                <a:xfrm>
                  <a:off x="6641463" y="3589886"/>
                  <a:ext cx="612827" cy="568079"/>
                </a:xfrm>
                <a:custGeom>
                  <a:gdLst>
                    <a:gd name="connsiteX0" fmla="*/ 145519 w 612827"/>
                    <a:gd name="connsiteY0" fmla="*/ -154 h 568079"/>
                    <a:gd name="connsiteX1" fmla="*/ 152763 w 612827"/>
                    <a:gd name="connsiteY1" fmla="*/ 5386 h 568079"/>
                    <a:gd name="connsiteX2" fmla="*/ 183872 w 612827"/>
                    <a:gd name="connsiteY2" fmla="*/ 29678 h 568079"/>
                    <a:gd name="connsiteX3" fmla="*/ 612169 w 612827"/>
                    <a:gd name="connsiteY3" fmla="*/ 440076 h 568079"/>
                    <a:gd name="connsiteX4" fmla="*/ 484319 w 612827"/>
                    <a:gd name="connsiteY4" fmla="*/ 567925 h 568079"/>
                    <a:gd name="connsiteX5" fmla="*/ 373943 w 612827"/>
                    <a:gd name="connsiteY5" fmla="*/ 482692 h 568079"/>
                    <a:gd name="connsiteX6" fmla="*/ 344111 w 612827"/>
                    <a:gd name="connsiteY6" fmla="*/ 460532 h 568079"/>
                    <a:gd name="connsiteX7" fmla="*/ 337293 w 612827"/>
                    <a:gd name="connsiteY7" fmla="*/ 454566 h 568079"/>
                    <a:gd name="connsiteX8" fmla="*/ 315985 w 612827"/>
                    <a:gd name="connsiteY8" fmla="*/ 438371 h 568079"/>
                    <a:gd name="connsiteX9" fmla="*/ 308738 w 612827"/>
                    <a:gd name="connsiteY9" fmla="*/ 432831 h 568079"/>
                    <a:gd name="connsiteX10" fmla="*/ 300641 w 612827"/>
                    <a:gd name="connsiteY10" fmla="*/ 426439 h 568079"/>
                    <a:gd name="connsiteX11" fmla="*/ 271236 w 612827"/>
                    <a:gd name="connsiteY11" fmla="*/ 403852 h 568079"/>
                    <a:gd name="connsiteX12" fmla="*/ 262714 w 612827"/>
                    <a:gd name="connsiteY12" fmla="*/ 397459 h 568079"/>
                    <a:gd name="connsiteX13" fmla="*/ 234586 w 612827"/>
                    <a:gd name="connsiteY13" fmla="*/ 375725 h 568079"/>
                    <a:gd name="connsiteX14" fmla="*/ 226489 w 612827"/>
                    <a:gd name="connsiteY14" fmla="*/ 369333 h 568079"/>
                    <a:gd name="connsiteX15" fmla="*/ 198789 w 612827"/>
                    <a:gd name="connsiteY15" fmla="*/ 348450 h 568079"/>
                    <a:gd name="connsiteX16" fmla="*/ 189839 w 612827"/>
                    <a:gd name="connsiteY16" fmla="*/ 342057 h 568079"/>
                    <a:gd name="connsiteX17" fmla="*/ 160860 w 612827"/>
                    <a:gd name="connsiteY17" fmla="*/ 319045 h 568079"/>
                    <a:gd name="connsiteX18" fmla="*/ 157877 w 612827"/>
                    <a:gd name="connsiteY18" fmla="*/ 316062 h 568079"/>
                    <a:gd name="connsiteX19" fmla="*/ 157877 w 612827"/>
                    <a:gd name="connsiteY19" fmla="*/ 316062 h 568079"/>
                    <a:gd name="connsiteX20" fmla="*/ 124210 w 612827"/>
                    <a:gd name="connsiteY20" fmla="*/ 290918 h 568079"/>
                    <a:gd name="connsiteX21" fmla="*/ 120800 w 612827"/>
                    <a:gd name="connsiteY21" fmla="*/ 287935 h 568079"/>
                    <a:gd name="connsiteX22" fmla="*/ 47925 w 612827"/>
                    <a:gd name="connsiteY22" fmla="*/ 232107 h 568079"/>
                    <a:gd name="connsiteX23" fmla="*/ -659 w 612827"/>
                    <a:gd name="connsiteY23" fmla="*/ 194604 h 56807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612827" h="568079">
                      <a:moveTo>
                        <a:pt x="145519" y="-154"/>
                      </a:moveTo>
                      <a:lnTo>
                        <a:pt x="152763" y="5386"/>
                      </a:lnTo>
                      <a:lnTo>
                        <a:pt x="183872" y="29678"/>
                      </a:lnTo>
                      <a:lnTo>
                        <a:pt x="612169" y="440076"/>
                      </a:lnTo>
                      <a:lnTo>
                        <a:pt x="484319" y="567925"/>
                      </a:lnTo>
                      <a:lnTo>
                        <a:pt x="373943" y="482692"/>
                      </a:lnTo>
                      <a:lnTo>
                        <a:pt x="344111" y="460532"/>
                      </a:lnTo>
                      <a:lnTo>
                        <a:pt x="337293" y="454566"/>
                      </a:lnTo>
                      <a:lnTo>
                        <a:pt x="315985" y="438371"/>
                      </a:lnTo>
                      <a:lnTo>
                        <a:pt x="308738" y="432831"/>
                      </a:lnTo>
                      <a:lnTo>
                        <a:pt x="300641" y="426439"/>
                      </a:lnTo>
                      <a:lnTo>
                        <a:pt x="271236" y="403852"/>
                      </a:lnTo>
                      <a:lnTo>
                        <a:pt x="262714" y="397459"/>
                      </a:lnTo>
                      <a:lnTo>
                        <a:pt x="234586" y="375725"/>
                      </a:lnTo>
                      <a:lnTo>
                        <a:pt x="226489" y="369333"/>
                      </a:lnTo>
                      <a:lnTo>
                        <a:pt x="198789" y="348450"/>
                      </a:lnTo>
                      <a:lnTo>
                        <a:pt x="189839" y="342057"/>
                      </a:lnTo>
                      <a:lnTo>
                        <a:pt x="160860" y="319045"/>
                      </a:lnTo>
                      <a:cubicBezTo>
                        <a:pt x="160220" y="317723"/>
                        <a:pt x="159198" y="316701"/>
                        <a:pt x="157877" y="316062"/>
                      </a:cubicBezTo>
                      <a:lnTo>
                        <a:pt x="157877" y="316062"/>
                      </a:lnTo>
                      <a:lnTo>
                        <a:pt x="124210" y="290918"/>
                      </a:lnTo>
                      <a:lnTo>
                        <a:pt x="120800" y="287935"/>
                      </a:lnTo>
                      <a:lnTo>
                        <a:pt x="47925" y="232107"/>
                      </a:lnTo>
                      <a:lnTo>
                        <a:pt x="-659" y="19460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" name="Freeform: Shape 52">
                  <a:extLst>
                    <a:ext uri="{FF2B5EF4-FFF2-40B4-BE49-F238E27FC236}">
                      <a16:creationId xmlns:a16="http://schemas.microsoft.com/office/drawing/2014/main" id="{D102671C-99CA-7EBD-45A0-118CC994A571}"/>
                    </a:ext>
                  </a:extLst>
                </p:cNvPr>
                <p:cNvSpPr/>
                <p:nvPr/>
              </p:nvSpPr>
              <p:spPr>
                <a:xfrm>
                  <a:off x="7052664" y="4006250"/>
                  <a:ext cx="301776" cy="389515"/>
                </a:xfrm>
                <a:custGeom>
                  <a:gdLst>
                    <a:gd name="connsiteX0" fmla="*/ 295151 w 301776"/>
                    <a:gd name="connsiteY0" fmla="*/ 21154 h 389515"/>
                    <a:gd name="connsiteX1" fmla="*/ 301118 w 301776"/>
                    <a:gd name="connsiteY1" fmla="*/ 34365 h 389515"/>
                    <a:gd name="connsiteX2" fmla="*/ 301118 w 301776"/>
                    <a:gd name="connsiteY2" fmla="*/ 38627 h 389515"/>
                    <a:gd name="connsiteX3" fmla="*/ 160483 w 301776"/>
                    <a:gd name="connsiteY3" fmla="*/ 238499 h 389515"/>
                    <a:gd name="connsiteX4" fmla="*/ 42434 w 301776"/>
                    <a:gd name="connsiteY4" fmla="*/ 389362 h 389515"/>
                    <a:gd name="connsiteX5" fmla="*/ 30927 w 301776"/>
                    <a:gd name="connsiteY5" fmla="*/ 384248 h 389515"/>
                    <a:gd name="connsiteX6" fmla="*/ 30927 w 301776"/>
                    <a:gd name="connsiteY6" fmla="*/ 384248 h 389515"/>
                    <a:gd name="connsiteX7" fmla="*/ 13029 w 301776"/>
                    <a:gd name="connsiteY7" fmla="*/ 368480 h 389515"/>
                    <a:gd name="connsiteX8" fmla="*/ 58202 w 301776"/>
                    <a:gd name="connsiteY8" fmla="*/ 169887 h 389515"/>
                    <a:gd name="connsiteX9" fmla="*/ 66300 w 301776"/>
                    <a:gd name="connsiteY9" fmla="*/ 159232 h 389515"/>
                    <a:gd name="connsiteX10" fmla="*/ 75250 w 301776"/>
                    <a:gd name="connsiteY10" fmla="*/ 148152 h 389515"/>
                    <a:gd name="connsiteX11" fmla="*/ 79511 w 301776"/>
                    <a:gd name="connsiteY11" fmla="*/ 142612 h 389515"/>
                    <a:gd name="connsiteX12" fmla="*/ 98262 w 301776"/>
                    <a:gd name="connsiteY12" fmla="*/ 117894 h 389515"/>
                    <a:gd name="connsiteX13" fmla="*/ 104653 w 301776"/>
                    <a:gd name="connsiteY13" fmla="*/ 110223 h 389515"/>
                    <a:gd name="connsiteX14" fmla="*/ 179232 w 301776"/>
                    <a:gd name="connsiteY14" fmla="*/ 13484 h 389515"/>
                    <a:gd name="connsiteX15" fmla="*/ 189886 w 301776"/>
                    <a:gd name="connsiteY15" fmla="*/ -154 h 389515"/>
                    <a:gd name="connsiteX16" fmla="*/ 197133 w 301776"/>
                    <a:gd name="connsiteY16" fmla="*/ 4108 h 389515"/>
                    <a:gd name="connsiteX17" fmla="*/ 253387 w 301776"/>
                    <a:gd name="connsiteY17" fmla="*/ 22433 h 389515"/>
                    <a:gd name="connsiteX18" fmla="*/ 261908 w 301776"/>
                    <a:gd name="connsiteY18" fmla="*/ 22433 h 389515"/>
                    <a:gd name="connsiteX19" fmla="*/ 271712 w 301776"/>
                    <a:gd name="connsiteY19" fmla="*/ 22433 h 389515"/>
                    <a:gd name="connsiteX20" fmla="*/ 292594 w 301776"/>
                    <a:gd name="connsiteY20" fmla="*/ 22433 h 389515"/>
                    <a:gd name="connsiteX21" fmla="*/ 295151 w 301776"/>
                    <a:gd name="connsiteY21" fmla="*/ 21154 h 38951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01776" h="389515">
                      <a:moveTo>
                        <a:pt x="295151" y="21154"/>
                      </a:moveTo>
                      <a:cubicBezTo>
                        <a:pt x="298774" y="24607"/>
                        <a:pt x="300946" y="29337"/>
                        <a:pt x="301118" y="34365"/>
                      </a:cubicBezTo>
                      <a:lnTo>
                        <a:pt x="301118" y="38627"/>
                      </a:lnTo>
                      <a:lnTo>
                        <a:pt x="160483" y="238499"/>
                      </a:lnTo>
                      <a:lnTo>
                        <a:pt x="42434" y="389362"/>
                      </a:lnTo>
                      <a:cubicBezTo>
                        <a:pt x="38385" y="388254"/>
                        <a:pt x="34506" y="386506"/>
                        <a:pt x="30927" y="384248"/>
                      </a:cubicBezTo>
                      <a:lnTo>
                        <a:pt x="30927" y="384248"/>
                      </a:lnTo>
                      <a:cubicBezTo>
                        <a:pt x="23896" y="380370"/>
                        <a:pt x="17760" y="374958"/>
                        <a:pt x="13029" y="368480"/>
                      </a:cubicBezTo>
                      <a:cubicBezTo>
                        <a:pt x="-15524" y="328846"/>
                        <a:pt x="1095" y="250005"/>
                        <a:pt x="58202" y="169887"/>
                      </a:cubicBezTo>
                      <a:lnTo>
                        <a:pt x="66300" y="159232"/>
                      </a:lnTo>
                      <a:cubicBezTo>
                        <a:pt x="69710" y="154545"/>
                        <a:pt x="72267" y="151561"/>
                        <a:pt x="75250" y="148152"/>
                      </a:cubicBezTo>
                      <a:lnTo>
                        <a:pt x="79511" y="142612"/>
                      </a:lnTo>
                      <a:lnTo>
                        <a:pt x="98262" y="117894"/>
                      </a:lnTo>
                      <a:lnTo>
                        <a:pt x="104653" y="110223"/>
                      </a:lnTo>
                      <a:lnTo>
                        <a:pt x="179232" y="13484"/>
                      </a:lnTo>
                      <a:lnTo>
                        <a:pt x="189886" y="-154"/>
                      </a:lnTo>
                      <a:cubicBezTo>
                        <a:pt x="192188" y="1423"/>
                        <a:pt x="194618" y="2830"/>
                        <a:pt x="197133" y="4108"/>
                      </a:cubicBezTo>
                      <a:cubicBezTo>
                        <a:pt x="214391" y="14080"/>
                        <a:pt x="233569" y="20345"/>
                        <a:pt x="253387" y="22433"/>
                      </a:cubicBezTo>
                      <a:lnTo>
                        <a:pt x="261908" y="22433"/>
                      </a:lnTo>
                      <a:cubicBezTo>
                        <a:pt x="265149" y="22859"/>
                        <a:pt x="268474" y="22859"/>
                        <a:pt x="271712" y="22433"/>
                      </a:cubicBezTo>
                      <a:cubicBezTo>
                        <a:pt x="278574" y="20686"/>
                        <a:pt x="285732" y="20686"/>
                        <a:pt x="292594" y="22433"/>
                      </a:cubicBezTo>
                      <a:cubicBezTo>
                        <a:pt x="293403" y="21922"/>
                        <a:pt x="294256" y="21495"/>
                        <a:pt x="295151" y="21154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" name="Freeform: Shape 53">
                  <a:extLst>
                    <a:ext uri="{FF2B5EF4-FFF2-40B4-BE49-F238E27FC236}">
                      <a16:creationId xmlns:a16="http://schemas.microsoft.com/office/drawing/2014/main" id="{54E96E4C-D5CD-BE0F-CEBB-985AC29E40B7}"/>
                    </a:ext>
                  </a:extLst>
                </p:cNvPr>
                <p:cNvSpPr/>
                <p:nvPr/>
              </p:nvSpPr>
              <p:spPr>
                <a:xfrm>
                  <a:off x="7038650" y="4003028"/>
                  <a:ext cx="315790" cy="392738"/>
                </a:xfrm>
                <a:custGeom>
                  <a:gdLst>
                    <a:gd name="connsiteX0" fmla="*/ 309165 w 315790"/>
                    <a:gd name="connsiteY0" fmla="*/ 24377 h 392738"/>
                    <a:gd name="connsiteX1" fmla="*/ 315132 w 315790"/>
                    <a:gd name="connsiteY1" fmla="*/ 37588 h 392738"/>
                    <a:gd name="connsiteX2" fmla="*/ 315132 w 315790"/>
                    <a:gd name="connsiteY2" fmla="*/ 41850 h 392738"/>
                    <a:gd name="connsiteX3" fmla="*/ 174498 w 315790"/>
                    <a:gd name="connsiteY3" fmla="*/ 241722 h 392738"/>
                    <a:gd name="connsiteX4" fmla="*/ 56449 w 315790"/>
                    <a:gd name="connsiteY4" fmla="*/ 392584 h 392738"/>
                    <a:gd name="connsiteX5" fmla="*/ 44942 w 315790"/>
                    <a:gd name="connsiteY5" fmla="*/ 387471 h 392738"/>
                    <a:gd name="connsiteX6" fmla="*/ 44942 w 315790"/>
                    <a:gd name="connsiteY6" fmla="*/ 387471 h 392738"/>
                    <a:gd name="connsiteX7" fmla="*/ 27043 w 315790"/>
                    <a:gd name="connsiteY7" fmla="*/ 371703 h 392738"/>
                    <a:gd name="connsiteX8" fmla="*/ -659 w 315790"/>
                    <a:gd name="connsiteY8" fmla="*/ 304794 h 392738"/>
                    <a:gd name="connsiteX9" fmla="*/ 80314 w 315790"/>
                    <a:gd name="connsiteY9" fmla="*/ 162455 h 392738"/>
                    <a:gd name="connsiteX10" fmla="*/ 93525 w 315790"/>
                    <a:gd name="connsiteY10" fmla="*/ 145835 h 392738"/>
                    <a:gd name="connsiteX11" fmla="*/ 112276 w 315790"/>
                    <a:gd name="connsiteY11" fmla="*/ 145835 h 392738"/>
                    <a:gd name="connsiteX12" fmla="*/ 168104 w 315790"/>
                    <a:gd name="connsiteY12" fmla="*/ 121117 h 392738"/>
                    <a:gd name="connsiteX13" fmla="*/ 181315 w 315790"/>
                    <a:gd name="connsiteY13" fmla="*/ 80631 h 392738"/>
                    <a:gd name="connsiteX14" fmla="*/ 209868 w 315790"/>
                    <a:gd name="connsiteY14" fmla="*/ 62306 h 392738"/>
                    <a:gd name="connsiteX15" fmla="*/ 193246 w 315790"/>
                    <a:gd name="connsiteY15" fmla="*/ 16706 h 392738"/>
                    <a:gd name="connsiteX16" fmla="*/ 203901 w 315790"/>
                    <a:gd name="connsiteY16" fmla="*/ 3069 h 392738"/>
                    <a:gd name="connsiteX17" fmla="*/ 267402 w 315790"/>
                    <a:gd name="connsiteY17" fmla="*/ 25656 h 392738"/>
                    <a:gd name="connsiteX18" fmla="*/ 275923 w 315790"/>
                    <a:gd name="connsiteY18" fmla="*/ 25656 h 392738"/>
                    <a:gd name="connsiteX19" fmla="*/ 285726 w 315790"/>
                    <a:gd name="connsiteY19" fmla="*/ 23525 h 392738"/>
                    <a:gd name="connsiteX20" fmla="*/ 306608 w 315790"/>
                    <a:gd name="connsiteY20" fmla="*/ 23525 h 392738"/>
                    <a:gd name="connsiteX21" fmla="*/ 309165 w 315790"/>
                    <a:gd name="connsiteY21" fmla="*/ 24377 h 39273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15790" h="392738">
                      <a:moveTo>
                        <a:pt x="309165" y="24377"/>
                      </a:moveTo>
                      <a:cubicBezTo>
                        <a:pt x="312788" y="27829"/>
                        <a:pt x="314960" y="32560"/>
                        <a:pt x="315132" y="37588"/>
                      </a:cubicBezTo>
                      <a:lnTo>
                        <a:pt x="315132" y="41850"/>
                      </a:lnTo>
                      <a:lnTo>
                        <a:pt x="174498" y="241722"/>
                      </a:lnTo>
                      <a:lnTo>
                        <a:pt x="56449" y="392584"/>
                      </a:lnTo>
                      <a:cubicBezTo>
                        <a:pt x="52399" y="391476"/>
                        <a:pt x="48521" y="389729"/>
                        <a:pt x="44942" y="387471"/>
                      </a:cubicBezTo>
                      <a:lnTo>
                        <a:pt x="44942" y="387471"/>
                      </a:lnTo>
                      <a:cubicBezTo>
                        <a:pt x="37911" y="383592"/>
                        <a:pt x="31775" y="378180"/>
                        <a:pt x="27043" y="371703"/>
                      </a:cubicBezTo>
                      <a:cubicBezTo>
                        <a:pt x="10466" y="353207"/>
                        <a:pt x="707" y="329597"/>
                        <a:pt x="-659" y="304794"/>
                      </a:cubicBezTo>
                      <a:cubicBezTo>
                        <a:pt x="280" y="246623"/>
                        <a:pt x="30794" y="192969"/>
                        <a:pt x="80314" y="162455"/>
                      </a:cubicBezTo>
                      <a:cubicBezTo>
                        <a:pt x="73070" y="158620"/>
                        <a:pt x="80314" y="149244"/>
                        <a:pt x="93525" y="145835"/>
                      </a:cubicBezTo>
                      <a:cubicBezTo>
                        <a:pt x="99705" y="144343"/>
                        <a:pt x="106096" y="144343"/>
                        <a:pt x="112276" y="145835"/>
                      </a:cubicBezTo>
                      <a:cubicBezTo>
                        <a:pt x="133926" y="147838"/>
                        <a:pt x="155021" y="138462"/>
                        <a:pt x="168104" y="121117"/>
                      </a:cubicBezTo>
                      <a:cubicBezTo>
                        <a:pt x="178758" y="105775"/>
                        <a:pt x="168104" y="94268"/>
                        <a:pt x="181315" y="80631"/>
                      </a:cubicBezTo>
                      <a:cubicBezTo>
                        <a:pt x="194526" y="66994"/>
                        <a:pt x="206034" y="71256"/>
                        <a:pt x="209868" y="62306"/>
                      </a:cubicBezTo>
                      <a:cubicBezTo>
                        <a:pt x="213704" y="53357"/>
                        <a:pt x="187709" y="35884"/>
                        <a:pt x="193246" y="16706"/>
                      </a:cubicBezTo>
                      <a:cubicBezTo>
                        <a:pt x="195208" y="11123"/>
                        <a:pt x="198959" y="6350"/>
                        <a:pt x="203901" y="3069"/>
                      </a:cubicBezTo>
                      <a:cubicBezTo>
                        <a:pt x="220948" y="-7585"/>
                        <a:pt x="246517" y="10314"/>
                        <a:pt x="267402" y="25656"/>
                      </a:cubicBezTo>
                      <a:lnTo>
                        <a:pt x="275923" y="25656"/>
                      </a:lnTo>
                      <a:lnTo>
                        <a:pt x="285726" y="23525"/>
                      </a:lnTo>
                      <a:cubicBezTo>
                        <a:pt x="292588" y="21777"/>
                        <a:pt x="299746" y="21777"/>
                        <a:pt x="306608" y="23525"/>
                      </a:cubicBezTo>
                      <a:cubicBezTo>
                        <a:pt x="307503" y="23738"/>
                        <a:pt x="308356" y="24036"/>
                        <a:pt x="309165" y="24377"/>
                      </a:cubicBezTo>
                      <a:close/>
                    </a:path>
                  </a:pathLst>
                </a:custGeom>
                <a:solidFill>
                  <a:srgbClr val="17137A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" name="Freeform: Shape 54">
                  <a:extLst>
                    <a:ext uri="{FF2B5EF4-FFF2-40B4-BE49-F238E27FC236}">
                      <a16:creationId xmlns:a16="http://schemas.microsoft.com/office/drawing/2014/main" id="{28FF2E70-8249-8ADD-FCD2-0775BA05AB78}"/>
                    </a:ext>
                  </a:extLst>
                </p:cNvPr>
                <p:cNvSpPr/>
                <p:nvPr/>
              </p:nvSpPr>
              <p:spPr>
                <a:xfrm>
                  <a:off x="6328249" y="2044196"/>
                  <a:ext cx="226629" cy="250033"/>
                </a:xfrm>
                <a:custGeom>
                  <a:gdLst>
                    <a:gd name="connsiteX0" fmla="*/ 218801 w 226629"/>
                    <a:gd name="connsiteY0" fmla="*/ 149842 h 250033"/>
                    <a:gd name="connsiteX1" fmla="*/ 76887 w 226629"/>
                    <a:gd name="connsiteY1" fmla="*/ 248713 h 250033"/>
                    <a:gd name="connsiteX2" fmla="*/ 177 w 226629"/>
                    <a:gd name="connsiteY2" fmla="*/ 133648 h 250033"/>
                    <a:gd name="connsiteX3" fmla="*/ 5291 w 226629"/>
                    <a:gd name="connsiteY3" fmla="*/ 102112 h 250033"/>
                    <a:gd name="connsiteX4" fmla="*/ 9125 w 226629"/>
                    <a:gd name="connsiteY4" fmla="*/ 90179 h 250033"/>
                    <a:gd name="connsiteX5" fmla="*/ 58988 w 226629"/>
                    <a:gd name="connsiteY5" fmla="*/ 23271 h 250033"/>
                    <a:gd name="connsiteX6" fmla="*/ 148056 w 226629"/>
                    <a:gd name="connsiteY6" fmla="*/ 1962 h 250033"/>
                    <a:gd name="connsiteX7" fmla="*/ 154023 w 226629"/>
                    <a:gd name="connsiteY7" fmla="*/ 1962 h 250033"/>
                    <a:gd name="connsiteX8" fmla="*/ 223061 w 226629"/>
                    <a:gd name="connsiteY8" fmla="*/ 129812 h 250033"/>
                    <a:gd name="connsiteX9" fmla="*/ 218801 w 226629"/>
                    <a:gd name="connsiteY9" fmla="*/ 149842 h 25003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26629" h="250033">
                      <a:moveTo>
                        <a:pt x="218801" y="149842"/>
                      </a:moveTo>
                      <a:cubicBezTo>
                        <a:pt x="204352" y="214662"/>
                        <a:pt x="142687" y="257620"/>
                        <a:pt x="76887" y="248713"/>
                      </a:cubicBezTo>
                      <a:cubicBezTo>
                        <a:pt x="26300" y="234735"/>
                        <a:pt x="-6385" y="185726"/>
                        <a:pt x="177" y="133648"/>
                      </a:cubicBezTo>
                      <a:cubicBezTo>
                        <a:pt x="646" y="122994"/>
                        <a:pt x="2393" y="112382"/>
                        <a:pt x="5291" y="102112"/>
                      </a:cubicBezTo>
                      <a:lnTo>
                        <a:pt x="9125" y="90179"/>
                      </a:lnTo>
                      <a:cubicBezTo>
                        <a:pt x="19142" y="63629"/>
                        <a:pt x="36400" y="40445"/>
                        <a:pt x="58988" y="23271"/>
                      </a:cubicBezTo>
                      <a:cubicBezTo>
                        <a:pt x="84131" y="3497"/>
                        <a:pt x="116692" y="-4302"/>
                        <a:pt x="148056" y="1962"/>
                      </a:cubicBezTo>
                      <a:lnTo>
                        <a:pt x="154023" y="1962"/>
                      </a:lnTo>
                      <a:cubicBezTo>
                        <a:pt x="206058" y="20970"/>
                        <a:pt x="235718" y="75860"/>
                        <a:pt x="223061" y="129812"/>
                      </a:cubicBezTo>
                      <a:cubicBezTo>
                        <a:pt x="222125" y="136589"/>
                        <a:pt x="220674" y="143280"/>
                        <a:pt x="218801" y="149842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" name="Freeform: Shape 55">
                  <a:extLst>
                    <a:ext uri="{FF2B5EF4-FFF2-40B4-BE49-F238E27FC236}">
                      <a16:creationId xmlns:a16="http://schemas.microsoft.com/office/drawing/2014/main" id="{6B000AD8-C827-3032-62BB-2FAF6E1E7275}"/>
                    </a:ext>
                  </a:extLst>
                </p:cNvPr>
                <p:cNvSpPr/>
                <p:nvPr/>
              </p:nvSpPr>
              <p:spPr>
                <a:xfrm>
                  <a:off x="6310332" y="2162070"/>
                  <a:ext cx="56679" cy="64084"/>
                </a:xfrm>
                <a:custGeom>
                  <a:gdLst>
                    <a:gd name="connsiteX0" fmla="*/ 35566 w 56679"/>
                    <a:gd name="connsiteY0" fmla="*/ 63931 h 64084"/>
                    <a:gd name="connsiteX1" fmla="*/ 24485 w 56679"/>
                    <a:gd name="connsiteY1" fmla="*/ 50720 h 64084"/>
                    <a:gd name="connsiteX2" fmla="*/ -657 w 56679"/>
                    <a:gd name="connsiteY2" fmla="*/ 8103 h 64084"/>
                    <a:gd name="connsiteX3" fmla="*/ 2326 w 56679"/>
                    <a:gd name="connsiteY3" fmla="*/ 1284 h 64084"/>
                    <a:gd name="connsiteX4" fmla="*/ 16388 w 56679"/>
                    <a:gd name="connsiteY4" fmla="*/ 1284 h 64084"/>
                    <a:gd name="connsiteX5" fmla="*/ 56021 w 56679"/>
                    <a:gd name="connsiteY5" fmla="*/ 4694 h 640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56679" h="64082">
                      <a:moveTo>
                        <a:pt x="35566" y="63931"/>
                      </a:moveTo>
                      <a:lnTo>
                        <a:pt x="24485" y="50720"/>
                      </a:lnTo>
                      <a:lnTo>
                        <a:pt x="-657" y="8103"/>
                      </a:lnTo>
                      <a:cubicBezTo>
                        <a:pt x="-702" y="5504"/>
                        <a:pt x="407" y="3032"/>
                        <a:pt x="2326" y="1284"/>
                      </a:cubicBezTo>
                      <a:cubicBezTo>
                        <a:pt x="6800" y="-633"/>
                        <a:pt x="11914" y="-633"/>
                        <a:pt x="16388" y="1284"/>
                      </a:cubicBezTo>
                      <a:cubicBezTo>
                        <a:pt x="29386" y="4268"/>
                        <a:pt x="42727" y="5418"/>
                        <a:pt x="56021" y="4694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" name="Freeform: Shape 56">
                  <a:extLst>
                    <a:ext uri="{FF2B5EF4-FFF2-40B4-BE49-F238E27FC236}">
                      <a16:creationId xmlns:a16="http://schemas.microsoft.com/office/drawing/2014/main" id="{015C20FF-E3B1-9B8E-F37B-50288B40F6FB}"/>
                    </a:ext>
                  </a:extLst>
                </p:cNvPr>
                <p:cNvSpPr/>
                <p:nvPr/>
              </p:nvSpPr>
              <p:spPr>
                <a:xfrm>
                  <a:off x="6464288" y="2159387"/>
                  <a:ext cx="57045" cy="54268"/>
                </a:xfrm>
                <a:custGeom>
                  <a:gdLst>
                    <a:gd name="connsiteX0" fmla="*/ 1790 w 57045"/>
                    <a:gd name="connsiteY0" fmla="*/ 17605 h 54268"/>
                    <a:gd name="connsiteX1" fmla="*/ 39293 w 57045"/>
                    <a:gd name="connsiteY1" fmla="*/ 1410 h 54268"/>
                    <a:gd name="connsiteX2" fmla="*/ 55060 w 57045"/>
                    <a:gd name="connsiteY2" fmla="*/ 33288 h 54268"/>
                    <a:gd name="connsiteX3" fmla="*/ 53781 w 57045"/>
                    <a:gd name="connsiteY3" fmla="*/ 36356 h 54268"/>
                    <a:gd name="connsiteX4" fmla="*/ 16280 w 57045"/>
                    <a:gd name="connsiteY4" fmla="*/ 52551 h 54268"/>
                    <a:gd name="connsiteX5" fmla="*/ 853 w 57045"/>
                    <a:gd name="connsiteY5" fmla="*/ 19821 h 54268"/>
                    <a:gd name="connsiteX6" fmla="*/ 1790 w 57045"/>
                    <a:gd name="connsiteY6" fmla="*/ 17605 h 542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7045" h="54268">
                      <a:moveTo>
                        <a:pt x="1790" y="17605"/>
                      </a:moveTo>
                      <a:cubicBezTo>
                        <a:pt x="8352" y="3456"/>
                        <a:pt x="24505" y="-3490"/>
                        <a:pt x="39293" y="1410"/>
                      </a:cubicBezTo>
                      <a:cubicBezTo>
                        <a:pt x="52462" y="5843"/>
                        <a:pt x="59493" y="20119"/>
                        <a:pt x="55060" y="33288"/>
                      </a:cubicBezTo>
                      <a:cubicBezTo>
                        <a:pt x="54678" y="34353"/>
                        <a:pt x="54293" y="35376"/>
                        <a:pt x="53781" y="36356"/>
                      </a:cubicBezTo>
                      <a:cubicBezTo>
                        <a:pt x="47218" y="50505"/>
                        <a:pt x="31068" y="57451"/>
                        <a:pt x="16280" y="52551"/>
                      </a:cubicBezTo>
                      <a:cubicBezTo>
                        <a:pt x="2984" y="47777"/>
                        <a:pt x="-3920" y="33117"/>
                        <a:pt x="853" y="19821"/>
                      </a:cubicBezTo>
                      <a:cubicBezTo>
                        <a:pt x="1150" y="19096"/>
                        <a:pt x="1449" y="18329"/>
                        <a:pt x="1790" y="17605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" name="Freeform: Shape 57">
                  <a:extLst>
                    <a:ext uri="{FF2B5EF4-FFF2-40B4-BE49-F238E27FC236}">
                      <a16:creationId xmlns:a16="http://schemas.microsoft.com/office/drawing/2014/main" id="{43ECF174-2FA3-E668-5817-1A0C7F2F15D7}"/>
                    </a:ext>
                  </a:extLst>
                </p:cNvPr>
                <p:cNvSpPr/>
                <p:nvPr/>
              </p:nvSpPr>
              <p:spPr>
                <a:xfrm>
                  <a:off x="6395993" y="2258544"/>
                  <a:ext cx="105261" cy="144896"/>
                </a:xfrm>
                <a:custGeom>
                  <a:gdLst>
                    <a:gd name="connsiteX0" fmla="*/ 104603 w 105261"/>
                    <a:gd name="connsiteY0" fmla="*/ 131105 h 144896"/>
                    <a:gd name="connsiteX1" fmla="*/ -659 w 105261"/>
                    <a:gd name="connsiteY1" fmla="*/ 144742 h 144896"/>
                    <a:gd name="connsiteX2" fmla="*/ -659 w 105261"/>
                    <a:gd name="connsiteY2" fmla="*/ 5812 h 144896"/>
                    <a:gd name="connsiteX3" fmla="*/ 62840 w 105261"/>
                    <a:gd name="connsiteY3" fmla="*/ -154 h 14489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261" h="144896">
                      <a:moveTo>
                        <a:pt x="104603" y="131105"/>
                      </a:moveTo>
                      <a:lnTo>
                        <a:pt x="-659" y="144742"/>
                      </a:lnTo>
                      <a:lnTo>
                        <a:pt x="-659" y="5812"/>
                      </a:lnTo>
                      <a:lnTo>
                        <a:pt x="62840" y="-15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" name="Freeform: Shape 58">
                  <a:extLst>
                    <a:ext uri="{FF2B5EF4-FFF2-40B4-BE49-F238E27FC236}">
                      <a16:creationId xmlns:a16="http://schemas.microsoft.com/office/drawing/2014/main" id="{71A14F78-C10F-0CFC-D0D8-5698043D5100}"/>
                    </a:ext>
                  </a:extLst>
                </p:cNvPr>
                <p:cNvSpPr/>
                <p:nvPr/>
              </p:nvSpPr>
              <p:spPr>
                <a:xfrm>
                  <a:off x="6270274" y="3317140"/>
                  <a:ext cx="484124" cy="139782"/>
                </a:xfrm>
                <a:custGeom>
                  <a:gdLst>
                    <a:gd name="connsiteX0" fmla="*/ 483466 w 484124"/>
                    <a:gd name="connsiteY0" fmla="*/ 79966 h 139782"/>
                    <a:gd name="connsiteX1" fmla="*/ 303625 w 484124"/>
                    <a:gd name="connsiteY1" fmla="*/ 134941 h 139782"/>
                    <a:gd name="connsiteX2" fmla="*/ 245238 w 484124"/>
                    <a:gd name="connsiteY2" fmla="*/ 139203 h 139782"/>
                    <a:gd name="connsiteX3" fmla="*/ 240550 w 484124"/>
                    <a:gd name="connsiteY3" fmla="*/ 119599 h 139782"/>
                    <a:gd name="connsiteX4" fmla="*/ 240550 w 484124"/>
                    <a:gd name="connsiteY4" fmla="*/ 139628 h 139782"/>
                    <a:gd name="connsiteX5" fmla="*/ -659 w 484124"/>
                    <a:gd name="connsiteY5" fmla="*/ 85079 h 139782"/>
                    <a:gd name="connsiteX6" fmla="*/ 160004 w 484124"/>
                    <a:gd name="connsiteY6" fmla="*/ 106814 h 139782"/>
                    <a:gd name="connsiteX7" fmla="*/ 233306 w 484124"/>
                    <a:gd name="connsiteY7" fmla="*/ 81244 h 139782"/>
                    <a:gd name="connsiteX8" fmla="*/ 244814 w 484124"/>
                    <a:gd name="connsiteY8" fmla="*/ 76982 h 139782"/>
                    <a:gd name="connsiteX9" fmla="*/ 465567 w 484124"/>
                    <a:gd name="connsiteY9" fmla="*/ -154 h 139782"/>
                    <a:gd name="connsiteX10" fmla="*/ 465567 w 484124"/>
                    <a:gd name="connsiteY10" fmla="*/ 7091 h 139782"/>
                    <a:gd name="connsiteX11" fmla="*/ 470254 w 484124"/>
                    <a:gd name="connsiteY11" fmla="*/ 24564 h 13978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484123" h="139782">
                      <a:moveTo>
                        <a:pt x="483466" y="79966"/>
                      </a:moveTo>
                      <a:cubicBezTo>
                        <a:pt x="427125" y="108433"/>
                        <a:pt x="366270" y="127057"/>
                        <a:pt x="303625" y="134941"/>
                      </a:cubicBezTo>
                      <a:cubicBezTo>
                        <a:pt x="284275" y="137583"/>
                        <a:pt x="264756" y="138989"/>
                        <a:pt x="245238" y="139203"/>
                      </a:cubicBezTo>
                      <a:lnTo>
                        <a:pt x="240550" y="119599"/>
                      </a:lnTo>
                      <a:lnTo>
                        <a:pt x="240550" y="139628"/>
                      </a:lnTo>
                      <a:cubicBezTo>
                        <a:pt x="157107" y="139543"/>
                        <a:pt x="74729" y="120920"/>
                        <a:pt x="-659" y="85079"/>
                      </a:cubicBezTo>
                      <a:lnTo>
                        <a:pt x="160004" y="106814"/>
                      </a:lnTo>
                      <a:lnTo>
                        <a:pt x="233306" y="81244"/>
                      </a:lnTo>
                      <a:lnTo>
                        <a:pt x="244814" y="76982"/>
                      </a:lnTo>
                      <a:lnTo>
                        <a:pt x="465567" y="-154"/>
                      </a:lnTo>
                      <a:lnTo>
                        <a:pt x="465567" y="7091"/>
                      </a:lnTo>
                      <a:lnTo>
                        <a:pt x="470254" y="24564"/>
                      </a:ln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" name="Freeform: Shape 59">
                  <a:extLst>
                    <a:ext uri="{FF2B5EF4-FFF2-40B4-BE49-F238E27FC236}">
                      <a16:creationId xmlns:a16="http://schemas.microsoft.com/office/drawing/2014/main" id="{60DDE21E-D9E5-A94E-7A53-40E056B05DE5}"/>
                    </a:ext>
                  </a:extLst>
                </p:cNvPr>
                <p:cNvSpPr/>
                <p:nvPr/>
              </p:nvSpPr>
              <p:spPr>
                <a:xfrm>
                  <a:off x="6250243" y="2375313"/>
                  <a:ext cx="490517" cy="1055136"/>
                </a:xfrm>
                <a:custGeom>
                  <a:gdLst>
                    <a:gd name="connsiteX0" fmla="*/ 489859 w 490517"/>
                    <a:gd name="connsiteY0" fmla="*/ 966391 h 1055136"/>
                    <a:gd name="connsiteX1" fmla="*/ 276776 w 490517"/>
                    <a:gd name="connsiteY1" fmla="*/ 1048215 h 1055136"/>
                    <a:gd name="connsiteX2" fmla="*/ -659 w 490517"/>
                    <a:gd name="connsiteY2" fmla="*/ 1021366 h 1055136"/>
                    <a:gd name="connsiteX3" fmla="*/ 67530 w 490517"/>
                    <a:gd name="connsiteY3" fmla="*/ 137924 h 1055136"/>
                    <a:gd name="connsiteX4" fmla="*/ 136995 w 490517"/>
                    <a:gd name="connsiteY4" fmla="*/ -154 h 1055136"/>
                    <a:gd name="connsiteX5" fmla="*/ 244814 w 490517"/>
                    <a:gd name="connsiteY5" fmla="*/ -154 h 1055136"/>
                    <a:gd name="connsiteX6" fmla="*/ 334310 w 490517"/>
                    <a:gd name="connsiteY6" fmla="*/ 222305 h 1055136"/>
                    <a:gd name="connsiteX7" fmla="*/ 489859 w 490517"/>
                    <a:gd name="connsiteY7" fmla="*/ 966391 h 105513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490517" h="1055136">
                      <a:moveTo>
                        <a:pt x="489859" y="966391"/>
                      </a:moveTo>
                      <a:cubicBezTo>
                        <a:pt x="425338" y="1008240"/>
                        <a:pt x="352718" y="1036112"/>
                        <a:pt x="276776" y="1048215"/>
                      </a:cubicBezTo>
                      <a:cubicBezTo>
                        <a:pt x="183531" y="1062875"/>
                        <a:pt x="88071" y="1053627"/>
                        <a:pt x="-659" y="1021366"/>
                      </a:cubicBezTo>
                      <a:cubicBezTo>
                        <a:pt x="21802" y="726758"/>
                        <a:pt x="44515" y="432277"/>
                        <a:pt x="67530" y="137924"/>
                      </a:cubicBezTo>
                      <a:cubicBezTo>
                        <a:pt x="90542" y="91898"/>
                        <a:pt x="113554" y="45872"/>
                        <a:pt x="136995" y="-154"/>
                      </a:cubicBezTo>
                      <a:lnTo>
                        <a:pt x="244814" y="-154"/>
                      </a:lnTo>
                      <a:cubicBezTo>
                        <a:pt x="275923" y="69311"/>
                        <a:pt x="306182" y="143464"/>
                        <a:pt x="334310" y="222305"/>
                      </a:cubicBezTo>
                      <a:cubicBezTo>
                        <a:pt x="419372" y="462236"/>
                        <a:pt x="471662" y="712481"/>
                        <a:pt x="489859" y="966391"/>
                      </a:cubicBezTo>
                      <a:close/>
                    </a:path>
                  </a:pathLst>
                </a:custGeom>
                <a:solidFill>
                  <a:srgbClr val="17137A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" name="Freeform: Shape 60">
                  <a:extLst>
                    <a:ext uri="{FF2B5EF4-FFF2-40B4-BE49-F238E27FC236}">
                      <a16:creationId xmlns:a16="http://schemas.microsoft.com/office/drawing/2014/main" id="{36E56ABB-6B15-91C0-E1C2-2C9E7269C531}"/>
                    </a:ext>
                  </a:extLst>
                </p:cNvPr>
                <p:cNvSpPr/>
                <p:nvPr/>
              </p:nvSpPr>
              <p:spPr>
                <a:xfrm>
                  <a:off x="6318857" y="2350169"/>
                  <a:ext cx="624331" cy="1223522"/>
                </a:xfrm>
                <a:custGeom>
                  <a:gdLst>
                    <a:gd name="connsiteX0" fmla="*/ 623673 w 624331"/>
                    <a:gd name="connsiteY0" fmla="*/ 1142397 h 1223522"/>
                    <a:gd name="connsiteX1" fmla="*/ 97359 w 624331"/>
                    <a:gd name="connsiteY1" fmla="*/ 1223369 h 1223522"/>
                    <a:gd name="connsiteX2" fmla="*/ -659 w 624331"/>
                    <a:gd name="connsiteY2" fmla="*/ 138350 h 1223522"/>
                    <a:gd name="connsiteX3" fmla="*/ 169808 w 624331"/>
                    <a:gd name="connsiteY3" fmla="*/ -154 h 1223522"/>
                    <a:gd name="connsiteX4" fmla="*/ 328340 w 624331"/>
                    <a:gd name="connsiteY4" fmla="*/ 326715 h 1223522"/>
                    <a:gd name="connsiteX5" fmla="*/ 623673 w 624331"/>
                    <a:gd name="connsiteY5" fmla="*/ 1142397 h 12235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24331" h="1223522">
                      <a:moveTo>
                        <a:pt x="623673" y="1142397"/>
                      </a:moveTo>
                      <a:lnTo>
                        <a:pt x="97359" y="1223369"/>
                      </a:lnTo>
                      <a:cubicBezTo>
                        <a:pt x="64970" y="861426"/>
                        <a:pt x="32282" y="499739"/>
                        <a:pt x="-659" y="138350"/>
                      </a:cubicBezTo>
                      <a:cubicBezTo>
                        <a:pt x="56147" y="92324"/>
                        <a:pt x="113000" y="46171"/>
                        <a:pt x="169808" y="-154"/>
                      </a:cubicBezTo>
                      <a:cubicBezTo>
                        <a:pt x="223802" y="102978"/>
                        <a:pt x="276646" y="211949"/>
                        <a:pt x="328340" y="326715"/>
                      </a:cubicBezTo>
                      <a:cubicBezTo>
                        <a:pt x="446090" y="591237"/>
                        <a:pt x="544789" y="863812"/>
                        <a:pt x="623673" y="1142397"/>
                      </a:cubicBezTo>
                      <a:close/>
                    </a:path>
                  </a:pathLst>
                </a:custGeom>
                <a:solidFill>
                  <a:srgbClr val="E7E9ED"/>
                </a:solidFill>
                <a:ln w="52070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5A781027-E6BC-F4F1-88B6-C8B17175F73A}"/>
                    </a:ext>
                  </a:extLst>
                </p:cNvPr>
                <p:cNvSpPr/>
                <p:nvPr/>
              </p:nvSpPr>
              <p:spPr>
                <a:xfrm>
                  <a:off x="6136884" y="2279000"/>
                  <a:ext cx="333262" cy="246323"/>
                </a:xfrm>
                <a:custGeom>
                  <a:gdLst>
                    <a:gd name="connsiteX0" fmla="*/ 332604 w 333262"/>
                    <a:gd name="connsiteY0" fmla="*/ 143890 h 246323"/>
                    <a:gd name="connsiteX1" fmla="*/ 276776 w 333262"/>
                    <a:gd name="connsiteY1" fmla="*/ 246170 h 246323"/>
                    <a:gd name="connsiteX2" fmla="*/ 181315 w 333262"/>
                    <a:gd name="connsiteY2" fmla="*/ 209520 h 246323"/>
                    <a:gd name="connsiteX3" fmla="*/ 164268 w 333262"/>
                    <a:gd name="connsiteY3" fmla="*/ 202275 h 246323"/>
                    <a:gd name="connsiteX4" fmla="*/ 116111 w 333262"/>
                    <a:gd name="connsiteY4" fmla="*/ 181393 h 246323"/>
                    <a:gd name="connsiteX5" fmla="*/ 90966 w 333262"/>
                    <a:gd name="connsiteY5" fmla="*/ 170312 h 246323"/>
                    <a:gd name="connsiteX6" fmla="*/ 50906 w 333262"/>
                    <a:gd name="connsiteY6" fmla="*/ 151561 h 246323"/>
                    <a:gd name="connsiteX7" fmla="*/ 1898 w 333262"/>
                    <a:gd name="connsiteY7" fmla="*/ 127696 h 246323"/>
                    <a:gd name="connsiteX8" fmla="*/ -659 w 333262"/>
                    <a:gd name="connsiteY8" fmla="*/ 127696 h 246323"/>
                    <a:gd name="connsiteX9" fmla="*/ 41958 w 333262"/>
                    <a:gd name="connsiteY9" fmla="*/ -154 h 246323"/>
                    <a:gd name="connsiteX10" fmla="*/ 50055 w 333262"/>
                    <a:gd name="connsiteY10" fmla="*/ 2830 h 246323"/>
                    <a:gd name="connsiteX11" fmla="*/ 73494 w 333262"/>
                    <a:gd name="connsiteY11" fmla="*/ 11779 h 246323"/>
                    <a:gd name="connsiteX12" fmla="*/ 92245 w 333262"/>
                    <a:gd name="connsiteY12" fmla="*/ 18597 h 246323"/>
                    <a:gd name="connsiteX13" fmla="*/ 116964 w 333262"/>
                    <a:gd name="connsiteY13" fmla="*/ 27121 h 246323"/>
                    <a:gd name="connsiteX14" fmla="*/ 150630 w 333262"/>
                    <a:gd name="connsiteY14" fmla="*/ 39053 h 246323"/>
                    <a:gd name="connsiteX15" fmla="*/ 176625 w 333262"/>
                    <a:gd name="connsiteY15" fmla="*/ 48855 h 246323"/>
                    <a:gd name="connsiteX16" fmla="*/ 219242 w 333262"/>
                    <a:gd name="connsiteY16" fmla="*/ 65475 h 246323"/>
                    <a:gd name="connsiteX17" fmla="*/ 222652 w 333262"/>
                    <a:gd name="connsiteY17" fmla="*/ 65475 h 246323"/>
                    <a:gd name="connsiteX18" fmla="*/ 234586 w 333262"/>
                    <a:gd name="connsiteY18" fmla="*/ 69311 h 246323"/>
                    <a:gd name="connsiteX19" fmla="*/ 274643 w 333262"/>
                    <a:gd name="connsiteY19" fmla="*/ 84653 h 246323"/>
                    <a:gd name="connsiteX20" fmla="*/ 317260 w 333262"/>
                    <a:gd name="connsiteY20" fmla="*/ 100421 h 246323"/>
                    <a:gd name="connsiteX21" fmla="*/ 332604 w 333262"/>
                    <a:gd name="connsiteY21" fmla="*/ 143890 h 24632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333262" h="246320">
                      <a:moveTo>
                        <a:pt x="332604" y="143890"/>
                      </a:moveTo>
                      <a:lnTo>
                        <a:pt x="276776" y="246170"/>
                      </a:lnTo>
                      <a:cubicBezTo>
                        <a:pt x="269956" y="243613"/>
                        <a:pt x="241830" y="234663"/>
                        <a:pt x="181315" y="209520"/>
                      </a:cubicBezTo>
                      <a:lnTo>
                        <a:pt x="164268" y="202275"/>
                      </a:lnTo>
                      <a:lnTo>
                        <a:pt x="116111" y="181393"/>
                      </a:lnTo>
                      <a:cubicBezTo>
                        <a:pt x="107927" y="177259"/>
                        <a:pt x="99534" y="173552"/>
                        <a:pt x="90966" y="170312"/>
                      </a:cubicBezTo>
                      <a:lnTo>
                        <a:pt x="50906" y="151561"/>
                      </a:lnTo>
                      <a:cubicBezTo>
                        <a:pt x="34287" y="143890"/>
                        <a:pt x="18093" y="136219"/>
                        <a:pt x="1898" y="127696"/>
                      </a:cubicBezTo>
                      <a:lnTo>
                        <a:pt x="-659" y="127696"/>
                      </a:lnTo>
                      <a:cubicBezTo>
                        <a:pt x="14256" y="85079"/>
                        <a:pt x="29174" y="42463"/>
                        <a:pt x="41958" y="-154"/>
                      </a:cubicBezTo>
                      <a:cubicBezTo>
                        <a:pt x="44942" y="-154"/>
                        <a:pt x="47498" y="2403"/>
                        <a:pt x="50055" y="2830"/>
                      </a:cubicBezTo>
                      <a:lnTo>
                        <a:pt x="73494" y="11779"/>
                      </a:lnTo>
                      <a:cubicBezTo>
                        <a:pt x="79887" y="13654"/>
                        <a:pt x="86151" y="15955"/>
                        <a:pt x="92245" y="18597"/>
                      </a:cubicBezTo>
                      <a:cubicBezTo>
                        <a:pt x="99916" y="21154"/>
                        <a:pt x="108440" y="23711"/>
                        <a:pt x="116964" y="27121"/>
                      </a:cubicBezTo>
                      <a:cubicBezTo>
                        <a:pt x="125485" y="30530"/>
                        <a:pt x="139123" y="35218"/>
                        <a:pt x="150630" y="39053"/>
                      </a:cubicBezTo>
                      <a:lnTo>
                        <a:pt x="176625" y="48855"/>
                      </a:lnTo>
                      <a:cubicBezTo>
                        <a:pt x="191670" y="53969"/>
                        <a:pt x="205903" y="59509"/>
                        <a:pt x="219242" y="65475"/>
                      </a:cubicBezTo>
                      <a:lnTo>
                        <a:pt x="222652" y="65475"/>
                      </a:lnTo>
                      <a:lnTo>
                        <a:pt x="234586" y="69311"/>
                      </a:lnTo>
                      <a:lnTo>
                        <a:pt x="274643" y="84653"/>
                      </a:lnTo>
                      <a:cubicBezTo>
                        <a:pt x="289134" y="89341"/>
                        <a:pt x="304475" y="94881"/>
                        <a:pt x="317260" y="100421"/>
                      </a:cubicBezTo>
                      <a:cubicBezTo>
                        <a:pt x="320969" y="115380"/>
                        <a:pt x="326124" y="129912"/>
                        <a:pt x="332604" y="143890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DE65E9E2-B924-9FB8-D085-FEC8E104E199}"/>
                    </a:ext>
                  </a:extLst>
                </p:cNvPr>
                <p:cNvSpPr/>
                <p:nvPr/>
              </p:nvSpPr>
              <p:spPr>
                <a:xfrm>
                  <a:off x="5912720" y="2028414"/>
                  <a:ext cx="324281" cy="380733"/>
                </a:xfrm>
                <a:custGeom>
                  <a:gdLst>
                    <a:gd name="connsiteX0" fmla="*/ -659 w 324281"/>
                    <a:gd name="connsiteY0" fmla="*/ 81244 h 380733"/>
                    <a:gd name="connsiteX1" fmla="*/ 212424 w 324281"/>
                    <a:gd name="connsiteY1" fmla="*/ 371037 h 380733"/>
                    <a:gd name="connsiteX2" fmla="*/ 284020 w 324281"/>
                    <a:gd name="connsiteY2" fmla="*/ 368054 h 380733"/>
                    <a:gd name="connsiteX3" fmla="*/ 321950 w 324281"/>
                    <a:gd name="connsiteY3" fmla="*/ 288361 h 380733"/>
                    <a:gd name="connsiteX4" fmla="*/ 108866 w 324281"/>
                    <a:gd name="connsiteY4" fmla="*/ -154 h 38073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24281" h="380733">
                      <a:moveTo>
                        <a:pt x="-659" y="81244"/>
                      </a:moveTo>
                      <a:cubicBezTo>
                        <a:pt x="24143" y="204534"/>
                        <a:pt x="102132" y="310607"/>
                        <a:pt x="212424" y="371037"/>
                      </a:cubicBezTo>
                      <a:cubicBezTo>
                        <a:pt x="234669" y="384760"/>
                        <a:pt x="263011" y="383609"/>
                        <a:pt x="284020" y="368054"/>
                      </a:cubicBezTo>
                      <a:cubicBezTo>
                        <a:pt x="313384" y="353266"/>
                        <a:pt x="328980" y="320451"/>
                        <a:pt x="321950" y="288361"/>
                      </a:cubicBezTo>
                      <a:lnTo>
                        <a:pt x="108866" y="-154"/>
                      </a:ln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" name="Freeform: Shape 63">
                  <a:extLst>
                    <a:ext uri="{FF2B5EF4-FFF2-40B4-BE49-F238E27FC236}">
                      <a16:creationId xmlns:a16="http://schemas.microsoft.com/office/drawing/2014/main" id="{6AEB9F7F-8A5B-68AD-1B98-99E78F745474}"/>
                    </a:ext>
                  </a:extLst>
                </p:cNvPr>
                <p:cNvSpPr/>
                <p:nvPr/>
              </p:nvSpPr>
              <p:spPr>
                <a:xfrm>
                  <a:off x="5924227" y="2058246"/>
                  <a:ext cx="585125" cy="477305"/>
                </a:xfrm>
                <a:custGeom>
                  <a:gdLst>
                    <a:gd name="connsiteX0" fmla="*/ 584467 w 585125"/>
                    <a:gd name="connsiteY0" fmla="*/ 320749 h 477305"/>
                    <a:gd name="connsiteX1" fmla="*/ 569125 w 585125"/>
                    <a:gd name="connsiteY1" fmla="*/ 320749 h 477305"/>
                    <a:gd name="connsiteX2" fmla="*/ 546111 w 585125"/>
                    <a:gd name="connsiteY2" fmla="*/ 363366 h 477305"/>
                    <a:gd name="connsiteX3" fmla="*/ 490283 w 585125"/>
                    <a:gd name="connsiteY3" fmla="*/ 465645 h 477305"/>
                    <a:gd name="connsiteX4" fmla="*/ 483892 w 585125"/>
                    <a:gd name="connsiteY4" fmla="*/ 477152 h 477305"/>
                    <a:gd name="connsiteX5" fmla="*/ 238420 w 585125"/>
                    <a:gd name="connsiteY5" fmla="*/ 377003 h 477305"/>
                    <a:gd name="connsiteX6" fmla="*/ 38548 w 585125"/>
                    <a:gd name="connsiteY6" fmla="*/ 206536 h 477305"/>
                    <a:gd name="connsiteX7" fmla="*/ -659 w 585125"/>
                    <a:gd name="connsiteY7" fmla="*/ 92750 h 477305"/>
                    <a:gd name="connsiteX8" fmla="*/ 118667 w 585125"/>
                    <a:gd name="connsiteY8" fmla="*/ 10500 h 477305"/>
                    <a:gd name="connsiteX9" fmla="*/ 125485 w 585125"/>
                    <a:gd name="connsiteY9" fmla="*/ 5386 h 477305"/>
                    <a:gd name="connsiteX10" fmla="*/ 129322 w 585125"/>
                    <a:gd name="connsiteY10" fmla="*/ 3255 h 477305"/>
                    <a:gd name="connsiteX11" fmla="*/ 133582 w 585125"/>
                    <a:gd name="connsiteY11" fmla="*/ -154 h 477305"/>
                    <a:gd name="connsiteX12" fmla="*/ 289134 w 585125"/>
                    <a:gd name="connsiteY12" fmla="*/ 224435 h 477305"/>
                    <a:gd name="connsiteX13" fmla="*/ 440849 w 585125"/>
                    <a:gd name="connsiteY13" fmla="*/ 251710 h 477305"/>
                    <a:gd name="connsiteX14" fmla="*/ 575516 w 585125"/>
                    <a:gd name="connsiteY14" fmla="*/ 294326 h 477305"/>
                    <a:gd name="connsiteX15" fmla="*/ 584467 w 585125"/>
                    <a:gd name="connsiteY15" fmla="*/ 320749 h 47730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5125" h="477305">
                      <a:moveTo>
                        <a:pt x="584467" y="320749"/>
                      </a:moveTo>
                      <a:cubicBezTo>
                        <a:pt x="579439" y="319300"/>
                        <a:pt x="574153" y="319300"/>
                        <a:pt x="569125" y="320749"/>
                      </a:cubicBezTo>
                      <a:cubicBezTo>
                        <a:pt x="553357" y="328803"/>
                        <a:pt x="544194" y="345765"/>
                        <a:pt x="546111" y="363366"/>
                      </a:cubicBezTo>
                      <a:lnTo>
                        <a:pt x="490283" y="465645"/>
                      </a:lnTo>
                      <a:cubicBezTo>
                        <a:pt x="487898" y="469353"/>
                        <a:pt x="485768" y="473188"/>
                        <a:pt x="483892" y="477152"/>
                      </a:cubicBezTo>
                      <a:lnTo>
                        <a:pt x="238420" y="377003"/>
                      </a:lnTo>
                      <a:cubicBezTo>
                        <a:pt x="154209" y="344785"/>
                        <a:pt x="83680" y="284568"/>
                        <a:pt x="38548" y="206536"/>
                      </a:cubicBezTo>
                      <a:cubicBezTo>
                        <a:pt x="19542" y="170909"/>
                        <a:pt x="6286" y="132511"/>
                        <a:pt x="-659" y="92750"/>
                      </a:cubicBezTo>
                      <a:lnTo>
                        <a:pt x="118667" y="10500"/>
                      </a:lnTo>
                      <a:cubicBezTo>
                        <a:pt x="121651" y="10500"/>
                        <a:pt x="122928" y="7091"/>
                        <a:pt x="125485" y="5386"/>
                      </a:cubicBezTo>
                      <a:lnTo>
                        <a:pt x="129322" y="3255"/>
                      </a:lnTo>
                      <a:lnTo>
                        <a:pt x="133582" y="-154"/>
                      </a:lnTo>
                      <a:lnTo>
                        <a:pt x="289134" y="224435"/>
                      </a:lnTo>
                      <a:cubicBezTo>
                        <a:pt x="339039" y="236837"/>
                        <a:pt x="389753" y="245957"/>
                        <a:pt x="440849" y="251710"/>
                      </a:cubicBezTo>
                      <a:cubicBezTo>
                        <a:pt x="502644" y="258954"/>
                        <a:pt x="553784" y="259381"/>
                        <a:pt x="575516" y="294326"/>
                      </a:cubicBezTo>
                      <a:cubicBezTo>
                        <a:pt x="580419" y="302338"/>
                        <a:pt x="583486" y="311373"/>
                        <a:pt x="584467" y="320749"/>
                      </a:cubicBezTo>
                      <a:close/>
                    </a:path>
                  </a:pathLst>
                </a:custGeom>
                <a:solidFill>
                  <a:srgbClr val="E7E9ED"/>
                </a:solidFill>
                <a:ln w="52070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" name="Freeform: Shape 64">
                  <a:extLst>
                    <a:ext uri="{FF2B5EF4-FFF2-40B4-BE49-F238E27FC236}">
                      <a16:creationId xmlns:a16="http://schemas.microsoft.com/office/drawing/2014/main" id="{6B6DC0DD-BB40-8C67-B2C4-078C2BD558BD}"/>
                    </a:ext>
                  </a:extLst>
                </p:cNvPr>
                <p:cNvSpPr/>
                <p:nvPr/>
              </p:nvSpPr>
              <p:spPr>
                <a:xfrm>
                  <a:off x="5857745" y="1942328"/>
                  <a:ext cx="196888" cy="165352"/>
                </a:xfrm>
                <a:custGeom>
                  <a:gdLst>
                    <a:gd name="connsiteX0" fmla="*/ 196230 w 196888"/>
                    <a:gd name="connsiteY0" fmla="*/ 122582 h 165352"/>
                    <a:gd name="connsiteX1" fmla="*/ 54316 w 196888"/>
                    <a:gd name="connsiteY1" fmla="*/ 165199 h 165352"/>
                    <a:gd name="connsiteX2" fmla="*/ -659 w 196888"/>
                    <a:gd name="connsiteY2" fmla="*/ 64623 h 165352"/>
                    <a:gd name="connsiteX3" fmla="*/ 151483 w 196888"/>
                    <a:gd name="connsiteY3" fmla="*/ -153 h 1653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96888" h="165352">
                      <a:moveTo>
                        <a:pt x="196230" y="122582"/>
                      </a:moveTo>
                      <a:lnTo>
                        <a:pt x="54316" y="165199"/>
                      </a:lnTo>
                      <a:lnTo>
                        <a:pt x="-659" y="64623"/>
                      </a:lnTo>
                      <a:cubicBezTo>
                        <a:pt x="39060" y="23158"/>
                        <a:pt x="94035" y="-281"/>
                        <a:pt x="151483" y="-153"/>
                      </a:cubicBezTo>
                      <a:close/>
                    </a:path>
                  </a:pathLst>
                </a:custGeom>
                <a:solidFill>
                  <a:srgbClr val="FFBDB6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" name="Freeform: Shape 65">
                  <a:extLst>
                    <a:ext uri="{FF2B5EF4-FFF2-40B4-BE49-F238E27FC236}">
                      <a16:creationId xmlns:a16="http://schemas.microsoft.com/office/drawing/2014/main" id="{9FDF83F4-73AE-DBA7-4CCD-79B8AC97E414}"/>
                    </a:ext>
                  </a:extLst>
                </p:cNvPr>
                <p:cNvSpPr/>
                <p:nvPr/>
              </p:nvSpPr>
              <p:spPr>
                <a:xfrm>
                  <a:off x="5857002" y="2016453"/>
                  <a:ext cx="66378" cy="104014"/>
                </a:xfrm>
                <a:custGeom>
                  <a:gdLst>
                    <a:gd name="connsiteX0" fmla="*/ 55060 w 66378"/>
                    <a:gd name="connsiteY0" fmla="*/ 103859 h 104014"/>
                    <a:gd name="connsiteX1" fmla="*/ 45685 w 66378"/>
                    <a:gd name="connsiteY1" fmla="*/ 97892 h 104014"/>
                    <a:gd name="connsiteX2" fmla="*/ 509 w 66378"/>
                    <a:gd name="connsiteY2" fmla="*/ 15643 h 104014"/>
                    <a:gd name="connsiteX3" fmla="*/ 4772 w 66378"/>
                    <a:gd name="connsiteY3" fmla="*/ 1152 h 104014"/>
                    <a:gd name="connsiteX4" fmla="*/ 19219 w 66378"/>
                    <a:gd name="connsiteY4" fmla="*/ 5371 h 104014"/>
                    <a:gd name="connsiteX5" fmla="*/ 19261 w 66378"/>
                    <a:gd name="connsiteY5" fmla="*/ 5414 h 104014"/>
                    <a:gd name="connsiteX6" fmla="*/ 64434 w 66378"/>
                    <a:gd name="connsiteY6" fmla="*/ 88091 h 104014"/>
                    <a:gd name="connsiteX7" fmla="*/ 60473 w 66378"/>
                    <a:gd name="connsiteY7" fmla="*/ 101984 h 104014"/>
                    <a:gd name="connsiteX8" fmla="*/ 60173 w 66378"/>
                    <a:gd name="connsiteY8" fmla="*/ 102154 h 104014"/>
                    <a:gd name="connsiteX9" fmla="*/ 55060 w 66378"/>
                    <a:gd name="connsiteY9" fmla="*/ 103859 h 1040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6378" h="104014">
                      <a:moveTo>
                        <a:pt x="55060" y="103859"/>
                      </a:moveTo>
                      <a:cubicBezTo>
                        <a:pt x="51054" y="103901"/>
                        <a:pt x="47345" y="101557"/>
                        <a:pt x="45685" y="97892"/>
                      </a:cubicBezTo>
                      <a:lnTo>
                        <a:pt x="509" y="15643"/>
                      </a:lnTo>
                      <a:cubicBezTo>
                        <a:pt x="-2089" y="10443"/>
                        <a:pt x="-214" y="4136"/>
                        <a:pt x="4772" y="1152"/>
                      </a:cubicBezTo>
                      <a:cubicBezTo>
                        <a:pt x="9928" y="-1660"/>
                        <a:pt x="16407" y="215"/>
                        <a:pt x="19219" y="5371"/>
                      </a:cubicBezTo>
                      <a:cubicBezTo>
                        <a:pt x="19261" y="5371"/>
                        <a:pt x="19261" y="5414"/>
                        <a:pt x="19261" y="5414"/>
                      </a:cubicBezTo>
                      <a:lnTo>
                        <a:pt x="64434" y="88091"/>
                      </a:lnTo>
                      <a:cubicBezTo>
                        <a:pt x="67163" y="93034"/>
                        <a:pt x="65415" y="99256"/>
                        <a:pt x="60473" y="101984"/>
                      </a:cubicBezTo>
                      <a:cubicBezTo>
                        <a:pt x="60387" y="102069"/>
                        <a:pt x="60259" y="102111"/>
                        <a:pt x="60173" y="102154"/>
                      </a:cubicBezTo>
                      <a:cubicBezTo>
                        <a:pt x="58725" y="103305"/>
                        <a:pt x="56893" y="103901"/>
                        <a:pt x="55060" y="103859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" name="Freeform: Shape 66">
                  <a:extLst>
                    <a:ext uri="{FF2B5EF4-FFF2-40B4-BE49-F238E27FC236}">
                      <a16:creationId xmlns:a16="http://schemas.microsoft.com/office/drawing/2014/main" id="{41742D67-02FB-2717-F835-80798C4C96DE}"/>
                    </a:ext>
                  </a:extLst>
                </p:cNvPr>
                <p:cNvSpPr/>
                <p:nvPr/>
              </p:nvSpPr>
              <p:spPr>
                <a:xfrm>
                  <a:off x="5879433" y="1973858"/>
                  <a:ext cx="43789" cy="52851"/>
                </a:xfrm>
                <a:custGeom>
                  <a:gdLst>
                    <a:gd name="connsiteX0" fmla="*/ 32628 w 43789"/>
                    <a:gd name="connsiteY0" fmla="*/ 52698 h 52851"/>
                    <a:gd name="connsiteX1" fmla="*/ 23677 w 43789"/>
                    <a:gd name="connsiteY1" fmla="*/ 48010 h 52851"/>
                    <a:gd name="connsiteX2" fmla="*/ 1519 w 43789"/>
                    <a:gd name="connsiteY2" fmla="*/ 16900 h 52851"/>
                    <a:gd name="connsiteX3" fmla="*/ 3264 w 43789"/>
                    <a:gd name="connsiteY3" fmla="*/ 2538 h 52851"/>
                    <a:gd name="connsiteX4" fmla="*/ 4075 w 43789"/>
                    <a:gd name="connsiteY4" fmla="*/ 1984 h 52851"/>
                    <a:gd name="connsiteX5" fmla="*/ 17841 w 43789"/>
                    <a:gd name="connsiteY5" fmla="*/ 3518 h 52851"/>
                    <a:gd name="connsiteX6" fmla="*/ 18564 w 43789"/>
                    <a:gd name="connsiteY6" fmla="*/ 4541 h 52851"/>
                    <a:gd name="connsiteX7" fmla="*/ 41152 w 43789"/>
                    <a:gd name="connsiteY7" fmla="*/ 35652 h 52851"/>
                    <a:gd name="connsiteX8" fmla="*/ 38681 w 43789"/>
                    <a:gd name="connsiteY8" fmla="*/ 50525 h 52851"/>
                    <a:gd name="connsiteX9" fmla="*/ 38595 w 43789"/>
                    <a:gd name="connsiteY9" fmla="*/ 50567 h 52851"/>
                    <a:gd name="connsiteX10" fmla="*/ 32628 w 43789"/>
                    <a:gd name="connsiteY10" fmla="*/ 52698 h 5285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43789" h="52851">
                      <a:moveTo>
                        <a:pt x="32628" y="52698"/>
                      </a:moveTo>
                      <a:cubicBezTo>
                        <a:pt x="29049" y="52655"/>
                        <a:pt x="25725" y="50908"/>
                        <a:pt x="23677" y="48010"/>
                      </a:cubicBezTo>
                      <a:lnTo>
                        <a:pt x="1519" y="16900"/>
                      </a:lnTo>
                      <a:cubicBezTo>
                        <a:pt x="-1977" y="12468"/>
                        <a:pt x="-1168" y="6033"/>
                        <a:pt x="3264" y="2538"/>
                      </a:cubicBezTo>
                      <a:cubicBezTo>
                        <a:pt x="3521" y="2325"/>
                        <a:pt x="3818" y="2154"/>
                        <a:pt x="4075" y="1984"/>
                      </a:cubicBezTo>
                      <a:cubicBezTo>
                        <a:pt x="8295" y="-1382"/>
                        <a:pt x="14472" y="-701"/>
                        <a:pt x="17841" y="3518"/>
                      </a:cubicBezTo>
                      <a:cubicBezTo>
                        <a:pt x="18095" y="3860"/>
                        <a:pt x="18350" y="4200"/>
                        <a:pt x="18564" y="4541"/>
                      </a:cubicBezTo>
                      <a:lnTo>
                        <a:pt x="41152" y="35652"/>
                      </a:lnTo>
                      <a:cubicBezTo>
                        <a:pt x="44562" y="40425"/>
                        <a:pt x="43454" y="47115"/>
                        <a:pt x="38681" y="50525"/>
                      </a:cubicBezTo>
                      <a:cubicBezTo>
                        <a:pt x="38636" y="50525"/>
                        <a:pt x="38636" y="50567"/>
                        <a:pt x="38595" y="50567"/>
                      </a:cubicBezTo>
                      <a:cubicBezTo>
                        <a:pt x="36889" y="51888"/>
                        <a:pt x="34802" y="52655"/>
                        <a:pt x="32628" y="52698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" name="Freeform: Shape 67">
                  <a:extLst>
                    <a:ext uri="{FF2B5EF4-FFF2-40B4-BE49-F238E27FC236}">
                      <a16:creationId xmlns:a16="http://schemas.microsoft.com/office/drawing/2014/main" id="{E61D2A0B-35C5-5C3C-DEE2-3BD93DB23700}"/>
                    </a:ext>
                  </a:extLst>
                </p:cNvPr>
                <p:cNvSpPr/>
                <p:nvPr/>
              </p:nvSpPr>
              <p:spPr>
                <a:xfrm>
                  <a:off x="5904728" y="1958032"/>
                  <a:ext cx="33844" cy="48234"/>
                </a:xfrm>
                <a:custGeom>
                  <a:gdLst>
                    <a:gd name="connsiteX0" fmla="*/ 22674 w 33844"/>
                    <a:gd name="connsiteY0" fmla="*/ 48068 h 48234"/>
                    <a:gd name="connsiteX1" fmla="*/ 12873 w 33844"/>
                    <a:gd name="connsiteY1" fmla="*/ 42101 h 48234"/>
                    <a:gd name="connsiteX2" fmla="*/ 939 w 33844"/>
                    <a:gd name="connsiteY2" fmla="*/ 16105 h 48234"/>
                    <a:gd name="connsiteX3" fmla="*/ 4394 w 33844"/>
                    <a:gd name="connsiteY3" fmla="*/ 1445 h 48234"/>
                    <a:gd name="connsiteX4" fmla="*/ 19054 w 33844"/>
                    <a:gd name="connsiteY4" fmla="*/ 4897 h 48234"/>
                    <a:gd name="connsiteX5" fmla="*/ 20117 w 33844"/>
                    <a:gd name="connsiteY5" fmla="*/ 7155 h 48234"/>
                    <a:gd name="connsiteX6" fmla="*/ 32051 w 33844"/>
                    <a:gd name="connsiteY6" fmla="*/ 32726 h 48234"/>
                    <a:gd name="connsiteX7" fmla="*/ 27320 w 33844"/>
                    <a:gd name="connsiteY7" fmla="*/ 47045 h 48234"/>
                    <a:gd name="connsiteX8" fmla="*/ 26938 w 33844"/>
                    <a:gd name="connsiteY8" fmla="*/ 47215 h 4823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33844" h="48234">
                      <a:moveTo>
                        <a:pt x="22674" y="48068"/>
                      </a:moveTo>
                      <a:cubicBezTo>
                        <a:pt x="18500" y="48280"/>
                        <a:pt x="14621" y="45894"/>
                        <a:pt x="12873" y="42101"/>
                      </a:cubicBezTo>
                      <a:lnTo>
                        <a:pt x="939" y="16105"/>
                      </a:lnTo>
                      <a:cubicBezTo>
                        <a:pt x="-2172" y="11119"/>
                        <a:pt x="-593" y="4513"/>
                        <a:pt x="4394" y="1445"/>
                      </a:cubicBezTo>
                      <a:cubicBezTo>
                        <a:pt x="9422" y="-1666"/>
                        <a:pt x="15984" y="-89"/>
                        <a:pt x="19054" y="4897"/>
                      </a:cubicBezTo>
                      <a:cubicBezTo>
                        <a:pt x="19522" y="5621"/>
                        <a:pt x="19862" y="6346"/>
                        <a:pt x="20117" y="7155"/>
                      </a:cubicBezTo>
                      <a:lnTo>
                        <a:pt x="32051" y="32726"/>
                      </a:lnTo>
                      <a:cubicBezTo>
                        <a:pt x="34694" y="37967"/>
                        <a:pt x="32561" y="44403"/>
                        <a:pt x="27320" y="47045"/>
                      </a:cubicBezTo>
                      <a:cubicBezTo>
                        <a:pt x="27192" y="47087"/>
                        <a:pt x="27065" y="47172"/>
                        <a:pt x="26938" y="47215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56FB46D4-CAE9-DBC0-2AA5-925911E40179}"/>
                    </a:ext>
                  </a:extLst>
                </p:cNvPr>
                <p:cNvSpPr/>
                <p:nvPr/>
              </p:nvSpPr>
              <p:spPr>
                <a:xfrm>
                  <a:off x="5938379" y="1942843"/>
                  <a:ext cx="32034" cy="53608"/>
                </a:xfrm>
                <a:custGeom>
                  <a:gdLst>
                    <a:gd name="connsiteX0" fmla="*/ 20559 w 32034"/>
                    <a:gd name="connsiteY0" fmla="*/ 53455 h 53608"/>
                    <a:gd name="connsiteX1" fmla="*/ 10758 w 32034"/>
                    <a:gd name="connsiteY1" fmla="*/ 46210 h 53608"/>
                    <a:gd name="connsiteX2" fmla="*/ 104 w 32034"/>
                    <a:gd name="connsiteY2" fmla="*/ 13822 h 53608"/>
                    <a:gd name="connsiteX3" fmla="*/ 5390 w 32034"/>
                    <a:gd name="connsiteY3" fmla="*/ 994 h 53608"/>
                    <a:gd name="connsiteX4" fmla="*/ 6498 w 32034"/>
                    <a:gd name="connsiteY4" fmla="*/ 611 h 53608"/>
                    <a:gd name="connsiteX5" fmla="*/ 19836 w 32034"/>
                    <a:gd name="connsiteY5" fmla="*/ 6193 h 53608"/>
                    <a:gd name="connsiteX6" fmla="*/ 20135 w 32034"/>
                    <a:gd name="connsiteY6" fmla="*/ 7003 h 53608"/>
                    <a:gd name="connsiteX7" fmla="*/ 30790 w 32034"/>
                    <a:gd name="connsiteY7" fmla="*/ 39391 h 53608"/>
                    <a:gd name="connsiteX8" fmla="*/ 24224 w 32034"/>
                    <a:gd name="connsiteY8" fmla="*/ 52944 h 53608"/>
                    <a:gd name="connsiteX9" fmla="*/ 23969 w 32034"/>
                    <a:gd name="connsiteY9" fmla="*/ 53029 h 5360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2034" h="53608">
                      <a:moveTo>
                        <a:pt x="20559" y="53455"/>
                      </a:moveTo>
                      <a:cubicBezTo>
                        <a:pt x="16085" y="53327"/>
                        <a:pt x="12166" y="50429"/>
                        <a:pt x="10758" y="46210"/>
                      </a:cubicBezTo>
                      <a:lnTo>
                        <a:pt x="104" y="13822"/>
                      </a:lnTo>
                      <a:cubicBezTo>
                        <a:pt x="-1984" y="8835"/>
                        <a:pt x="359" y="3082"/>
                        <a:pt x="5390" y="994"/>
                      </a:cubicBezTo>
                      <a:cubicBezTo>
                        <a:pt x="5730" y="866"/>
                        <a:pt x="6113" y="738"/>
                        <a:pt x="6498" y="611"/>
                      </a:cubicBezTo>
                      <a:cubicBezTo>
                        <a:pt x="11739" y="-1520"/>
                        <a:pt x="17706" y="951"/>
                        <a:pt x="19836" y="6193"/>
                      </a:cubicBezTo>
                      <a:cubicBezTo>
                        <a:pt x="19964" y="6449"/>
                        <a:pt x="20050" y="6747"/>
                        <a:pt x="20135" y="7003"/>
                      </a:cubicBezTo>
                      <a:lnTo>
                        <a:pt x="30790" y="39391"/>
                      </a:lnTo>
                      <a:cubicBezTo>
                        <a:pt x="32707" y="44931"/>
                        <a:pt x="29765" y="51026"/>
                        <a:pt x="24224" y="52944"/>
                      </a:cubicBezTo>
                      <a:cubicBezTo>
                        <a:pt x="24141" y="52986"/>
                        <a:pt x="24055" y="52986"/>
                        <a:pt x="23969" y="53029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9C105CC1-ACD4-4092-9BDF-2D6DABB2ADF6}"/>
                    </a:ext>
                  </a:extLst>
                </p:cNvPr>
                <p:cNvSpPr/>
                <p:nvPr/>
              </p:nvSpPr>
              <p:spPr>
                <a:xfrm>
                  <a:off x="5973814" y="1930122"/>
                  <a:ext cx="28666" cy="55249"/>
                </a:xfrm>
                <a:custGeom>
                  <a:gdLst>
                    <a:gd name="connsiteX0" fmla="*/ 17087 w 28666"/>
                    <a:gd name="connsiteY0" fmla="*/ 55095 h 55249"/>
                    <a:gd name="connsiteX1" fmla="*/ 6860 w 28666"/>
                    <a:gd name="connsiteY1" fmla="*/ 46572 h 55249"/>
                    <a:gd name="connsiteX2" fmla="*/ -384 w 28666"/>
                    <a:gd name="connsiteY2" fmla="*/ 12905 h 55249"/>
                    <a:gd name="connsiteX3" fmla="*/ 7627 w 28666"/>
                    <a:gd name="connsiteY3" fmla="*/ 120 h 55249"/>
                    <a:gd name="connsiteX4" fmla="*/ 7713 w 28666"/>
                    <a:gd name="connsiteY4" fmla="*/ 120 h 55249"/>
                    <a:gd name="connsiteX5" fmla="*/ 20497 w 28666"/>
                    <a:gd name="connsiteY5" fmla="*/ 8132 h 55249"/>
                    <a:gd name="connsiteX6" fmla="*/ 20497 w 28666"/>
                    <a:gd name="connsiteY6" fmla="*/ 8217 h 55249"/>
                    <a:gd name="connsiteX7" fmla="*/ 27742 w 28666"/>
                    <a:gd name="connsiteY7" fmla="*/ 42310 h 55249"/>
                    <a:gd name="connsiteX8" fmla="*/ 20071 w 28666"/>
                    <a:gd name="connsiteY8" fmla="*/ 54584 h 55249"/>
                    <a:gd name="connsiteX9" fmla="*/ 19644 w 28666"/>
                    <a:gd name="connsiteY9" fmla="*/ 54670 h 552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28666" h="55249">
                      <a:moveTo>
                        <a:pt x="17087" y="55095"/>
                      </a:moveTo>
                      <a:cubicBezTo>
                        <a:pt x="12101" y="55010"/>
                        <a:pt x="7840" y="51473"/>
                        <a:pt x="6860" y="46572"/>
                      </a:cubicBezTo>
                      <a:lnTo>
                        <a:pt x="-384" y="12905"/>
                      </a:lnTo>
                      <a:cubicBezTo>
                        <a:pt x="-1706" y="7152"/>
                        <a:pt x="1873" y="1441"/>
                        <a:pt x="7627" y="120"/>
                      </a:cubicBezTo>
                      <a:cubicBezTo>
                        <a:pt x="7671" y="120"/>
                        <a:pt x="7671" y="120"/>
                        <a:pt x="7713" y="120"/>
                      </a:cubicBezTo>
                      <a:cubicBezTo>
                        <a:pt x="13467" y="-1201"/>
                        <a:pt x="19176" y="2379"/>
                        <a:pt x="20497" y="8132"/>
                      </a:cubicBezTo>
                      <a:cubicBezTo>
                        <a:pt x="20497" y="8175"/>
                        <a:pt x="20497" y="8175"/>
                        <a:pt x="20497" y="8217"/>
                      </a:cubicBezTo>
                      <a:lnTo>
                        <a:pt x="27742" y="42310"/>
                      </a:lnTo>
                      <a:cubicBezTo>
                        <a:pt x="29021" y="47808"/>
                        <a:pt x="25570" y="53305"/>
                        <a:pt x="20071" y="54584"/>
                      </a:cubicBezTo>
                      <a:cubicBezTo>
                        <a:pt x="19943" y="54627"/>
                        <a:pt x="19774" y="54627"/>
                        <a:pt x="19644" y="54670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id="{F76EBD5D-70B6-7C53-AA3A-A7603DCB8AB8}"/>
                    </a:ext>
                  </a:extLst>
                </p:cNvPr>
                <p:cNvSpPr/>
                <p:nvPr/>
              </p:nvSpPr>
              <p:spPr>
                <a:xfrm>
                  <a:off x="6260136" y="3716883"/>
                  <a:ext cx="59231" cy="37929"/>
                </a:xfrm>
                <a:custGeom>
                  <a:gdLst>
                    <a:gd name="connsiteX0" fmla="*/ 25674 w 59231"/>
                    <a:gd name="connsiteY0" fmla="*/ 37776 h 37929"/>
                    <a:gd name="connsiteX1" fmla="*/ 102 w 59231"/>
                    <a:gd name="connsiteY1" fmla="*/ 25843 h 37929"/>
                    <a:gd name="connsiteX2" fmla="*/ 2064 w 59231"/>
                    <a:gd name="connsiteY2" fmla="*/ 18257 h 37929"/>
                    <a:gd name="connsiteX3" fmla="*/ 8200 w 59231"/>
                    <a:gd name="connsiteY3" fmla="*/ 18598 h 37929"/>
                    <a:gd name="connsiteX4" fmla="*/ 29081 w 59231"/>
                    <a:gd name="connsiteY4" fmla="*/ 26695 h 37929"/>
                    <a:gd name="connsiteX5" fmla="*/ 47833 w 59231"/>
                    <a:gd name="connsiteY5" fmla="*/ 4535 h 37929"/>
                    <a:gd name="connsiteX6" fmla="*/ 53800 w 59231"/>
                    <a:gd name="connsiteY6" fmla="*/ -153 h 37929"/>
                    <a:gd name="connsiteX7" fmla="*/ 58573 w 59231"/>
                    <a:gd name="connsiteY7" fmla="*/ 4449 h 37929"/>
                    <a:gd name="connsiteX8" fmla="*/ 58487 w 59231"/>
                    <a:gd name="connsiteY8" fmla="*/ 5386 h 37929"/>
                    <a:gd name="connsiteX9" fmla="*/ 30788 w 59231"/>
                    <a:gd name="connsiteY9" fmla="*/ 37349 h 3792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59231" h="37929">
                      <a:moveTo>
                        <a:pt x="25674" y="37776"/>
                      </a:moveTo>
                      <a:cubicBezTo>
                        <a:pt x="15914" y="37307"/>
                        <a:pt x="6709" y="33045"/>
                        <a:pt x="102" y="25843"/>
                      </a:cubicBezTo>
                      <a:cubicBezTo>
                        <a:pt x="-1432" y="23200"/>
                        <a:pt x="-579" y="19791"/>
                        <a:pt x="2064" y="18257"/>
                      </a:cubicBezTo>
                      <a:cubicBezTo>
                        <a:pt x="3981" y="17106"/>
                        <a:pt x="6410" y="17277"/>
                        <a:pt x="8200" y="18598"/>
                      </a:cubicBezTo>
                      <a:cubicBezTo>
                        <a:pt x="13441" y="24522"/>
                        <a:pt x="21242" y="27547"/>
                        <a:pt x="29081" y="26695"/>
                      </a:cubicBezTo>
                      <a:cubicBezTo>
                        <a:pt x="39780" y="24692"/>
                        <a:pt x="47619" y="15444"/>
                        <a:pt x="47833" y="4535"/>
                      </a:cubicBezTo>
                      <a:cubicBezTo>
                        <a:pt x="48600" y="1850"/>
                        <a:pt x="50988" y="-68"/>
                        <a:pt x="53800" y="-153"/>
                      </a:cubicBezTo>
                      <a:cubicBezTo>
                        <a:pt x="56401" y="-196"/>
                        <a:pt x="58531" y="1850"/>
                        <a:pt x="58573" y="4449"/>
                      </a:cubicBezTo>
                      <a:cubicBezTo>
                        <a:pt x="58573" y="4747"/>
                        <a:pt x="58531" y="5089"/>
                        <a:pt x="58487" y="5386"/>
                      </a:cubicBezTo>
                      <a:cubicBezTo>
                        <a:pt x="57636" y="21112"/>
                        <a:pt x="46215" y="34281"/>
                        <a:pt x="30788" y="37349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" name="Freeform: Shape 71">
                  <a:extLst>
                    <a:ext uri="{FF2B5EF4-FFF2-40B4-BE49-F238E27FC236}">
                      <a16:creationId xmlns:a16="http://schemas.microsoft.com/office/drawing/2014/main" id="{BD4F7ABF-1B13-2742-2540-1CD4D44C4EBD}"/>
                    </a:ext>
                  </a:extLst>
                </p:cNvPr>
                <p:cNvSpPr/>
                <p:nvPr/>
              </p:nvSpPr>
              <p:spPr>
                <a:xfrm>
                  <a:off x="6664325" y="3732753"/>
                  <a:ext cx="35705" cy="59136"/>
                </a:xfrm>
                <a:custGeom>
                  <a:gdLst>
                    <a:gd name="connsiteX0" fmla="*/ 4607 w 35705"/>
                    <a:gd name="connsiteY0" fmla="*/ 58982 h 59136"/>
                    <a:gd name="connsiteX1" fmla="*/ -80 w 35705"/>
                    <a:gd name="connsiteY1" fmla="*/ 55573 h 59136"/>
                    <a:gd name="connsiteX2" fmla="*/ 1751 w 35705"/>
                    <a:gd name="connsiteY2" fmla="*/ 49223 h 59136"/>
                    <a:gd name="connsiteX3" fmla="*/ 2901 w 35705"/>
                    <a:gd name="connsiteY3" fmla="*/ 48754 h 59136"/>
                    <a:gd name="connsiteX4" fmla="*/ 18245 w 35705"/>
                    <a:gd name="connsiteY4" fmla="*/ 35970 h 59136"/>
                    <a:gd name="connsiteX5" fmla="*/ 23359 w 35705"/>
                    <a:gd name="connsiteY5" fmla="*/ 6564 h 59136"/>
                    <a:gd name="connsiteX6" fmla="*/ 26896 w 35705"/>
                    <a:gd name="connsiteY6" fmla="*/ 257 h 59136"/>
                    <a:gd name="connsiteX7" fmla="*/ 27193 w 35705"/>
                    <a:gd name="connsiteY7" fmla="*/ 171 h 59136"/>
                    <a:gd name="connsiteX8" fmla="*/ 33287 w 35705"/>
                    <a:gd name="connsiteY8" fmla="*/ 2814 h 59136"/>
                    <a:gd name="connsiteX9" fmla="*/ 33586 w 35705"/>
                    <a:gd name="connsiteY9" fmla="*/ 4007 h 59136"/>
                    <a:gd name="connsiteX10" fmla="*/ 27193 w 35705"/>
                    <a:gd name="connsiteY10" fmla="*/ 41936 h 59136"/>
                    <a:gd name="connsiteX11" fmla="*/ 6738 w 35705"/>
                    <a:gd name="connsiteY11" fmla="*/ 58557 h 5913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35705" h="59136">
                      <a:moveTo>
                        <a:pt x="4607" y="58982"/>
                      </a:moveTo>
                      <a:cubicBezTo>
                        <a:pt x="2519" y="58812"/>
                        <a:pt x="729" y="57491"/>
                        <a:pt x="-80" y="55573"/>
                      </a:cubicBezTo>
                      <a:cubicBezTo>
                        <a:pt x="-1318" y="53315"/>
                        <a:pt x="-506" y="50459"/>
                        <a:pt x="1751" y="49223"/>
                      </a:cubicBezTo>
                      <a:cubicBezTo>
                        <a:pt x="2136" y="49010"/>
                        <a:pt x="2519" y="48839"/>
                        <a:pt x="2901" y="48754"/>
                      </a:cubicBezTo>
                      <a:cubicBezTo>
                        <a:pt x="8995" y="45857"/>
                        <a:pt x="14281" y="41467"/>
                        <a:pt x="18245" y="35970"/>
                      </a:cubicBezTo>
                      <a:cubicBezTo>
                        <a:pt x="23741" y="27233"/>
                        <a:pt x="25617" y="16664"/>
                        <a:pt x="23359" y="6564"/>
                      </a:cubicBezTo>
                      <a:cubicBezTo>
                        <a:pt x="22591" y="3836"/>
                        <a:pt x="24168" y="1024"/>
                        <a:pt x="26896" y="257"/>
                      </a:cubicBezTo>
                      <a:cubicBezTo>
                        <a:pt x="26980" y="214"/>
                        <a:pt x="27110" y="214"/>
                        <a:pt x="27193" y="171"/>
                      </a:cubicBezTo>
                      <a:cubicBezTo>
                        <a:pt x="29581" y="-766"/>
                        <a:pt x="32307" y="385"/>
                        <a:pt x="33287" y="2814"/>
                      </a:cubicBezTo>
                      <a:cubicBezTo>
                        <a:pt x="33459" y="3197"/>
                        <a:pt x="33545" y="3581"/>
                        <a:pt x="33586" y="4007"/>
                      </a:cubicBezTo>
                      <a:cubicBezTo>
                        <a:pt x="36869" y="17005"/>
                        <a:pt x="34567" y="30728"/>
                        <a:pt x="27193" y="41936"/>
                      </a:cubicBezTo>
                      <a:cubicBezTo>
                        <a:pt x="21996" y="49223"/>
                        <a:pt x="14921" y="54977"/>
                        <a:pt x="6738" y="58557"/>
                      </a:cubicBezTo>
                      <a:close/>
                    </a:path>
                  </a:pathLst>
                </a:custGeom>
                <a:solidFill>
                  <a:srgbClr val="FF7A6C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" name="Freeform: Shape 72">
                  <a:extLst>
                    <a:ext uri="{FF2B5EF4-FFF2-40B4-BE49-F238E27FC236}">
                      <a16:creationId xmlns:a16="http://schemas.microsoft.com/office/drawing/2014/main" id="{B6CDAC71-AD25-2318-A04E-DE106E22916C}"/>
                    </a:ext>
                  </a:extLst>
                </p:cNvPr>
                <p:cNvSpPr/>
                <p:nvPr/>
              </p:nvSpPr>
              <p:spPr>
                <a:xfrm>
                  <a:off x="6336924" y="2018182"/>
                  <a:ext cx="235607" cy="237425"/>
                </a:xfrm>
                <a:custGeom>
                  <a:gdLst>
                    <a:gd name="connsiteX0" fmla="*/ 218648 w 235607"/>
                    <a:gd name="connsiteY0" fmla="*/ 84232 h 237425"/>
                    <a:gd name="connsiteX1" fmla="*/ 222058 w 235607"/>
                    <a:gd name="connsiteY1" fmla="*/ 201427 h 237425"/>
                    <a:gd name="connsiteX2" fmla="*/ 176458 w 235607"/>
                    <a:gd name="connsiteY2" fmla="*/ 236799 h 237425"/>
                    <a:gd name="connsiteX3" fmla="*/ 157280 w 235607"/>
                    <a:gd name="connsiteY3" fmla="*/ 194182 h 237425"/>
                    <a:gd name="connsiteX4" fmla="*/ 179995 w 235607"/>
                    <a:gd name="connsiteY4" fmla="*/ 164521 h 237425"/>
                    <a:gd name="connsiteX5" fmla="*/ 178588 w 235607"/>
                    <a:gd name="connsiteY5" fmla="*/ 158811 h 237425"/>
                    <a:gd name="connsiteX6" fmla="*/ 138104 w 235607"/>
                    <a:gd name="connsiteY6" fmla="*/ 147731 h 237425"/>
                    <a:gd name="connsiteX7" fmla="*/ 99748 w 235607"/>
                    <a:gd name="connsiteY7" fmla="*/ 114063 h 237425"/>
                    <a:gd name="connsiteX8" fmla="*/ 4287 w 235607"/>
                    <a:gd name="connsiteY8" fmla="*/ 58235 h 237425"/>
                    <a:gd name="connsiteX9" fmla="*/ 6844 w 235607"/>
                    <a:gd name="connsiteY9" fmla="*/ 15619 h 237425"/>
                    <a:gd name="connsiteX10" fmla="*/ 84407 w 235607"/>
                    <a:gd name="connsiteY10" fmla="*/ 1982 h 237425"/>
                    <a:gd name="connsiteX11" fmla="*/ 218648 w 235607"/>
                    <a:gd name="connsiteY11" fmla="*/ 84232 h 23742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235607" h="237424">
                      <a:moveTo>
                        <a:pt x="218648" y="84232"/>
                      </a:moveTo>
                      <a:cubicBezTo>
                        <a:pt x="239105" y="120328"/>
                        <a:pt x="240382" y="164223"/>
                        <a:pt x="222058" y="201427"/>
                      </a:cubicBezTo>
                      <a:cubicBezTo>
                        <a:pt x="213107" y="215491"/>
                        <a:pt x="192652" y="241060"/>
                        <a:pt x="176458" y="236799"/>
                      </a:cubicBezTo>
                      <a:cubicBezTo>
                        <a:pt x="160263" y="232537"/>
                        <a:pt x="157706" y="216769"/>
                        <a:pt x="157280" y="194182"/>
                      </a:cubicBezTo>
                      <a:cubicBezTo>
                        <a:pt x="171729" y="192265"/>
                        <a:pt x="181912" y="178969"/>
                        <a:pt x="179995" y="164521"/>
                      </a:cubicBezTo>
                      <a:cubicBezTo>
                        <a:pt x="179740" y="162561"/>
                        <a:pt x="179272" y="160643"/>
                        <a:pt x="178588" y="158811"/>
                      </a:cubicBezTo>
                      <a:cubicBezTo>
                        <a:pt x="169640" y="145685"/>
                        <a:pt x="152506" y="140997"/>
                        <a:pt x="138104" y="147731"/>
                      </a:cubicBezTo>
                      <a:cubicBezTo>
                        <a:pt x="126469" y="135286"/>
                        <a:pt x="113599" y="123993"/>
                        <a:pt x="99748" y="114063"/>
                      </a:cubicBezTo>
                      <a:cubicBezTo>
                        <a:pt x="54148" y="81675"/>
                        <a:pt x="17925" y="85936"/>
                        <a:pt x="4287" y="58235"/>
                      </a:cubicBezTo>
                      <a:cubicBezTo>
                        <a:pt x="-3128" y="44726"/>
                        <a:pt x="-2148" y="28148"/>
                        <a:pt x="6844" y="15619"/>
                      </a:cubicBezTo>
                      <a:cubicBezTo>
                        <a:pt x="23465" y="-5264"/>
                        <a:pt x="66933" y="-149"/>
                        <a:pt x="84407" y="1982"/>
                      </a:cubicBezTo>
                      <a:cubicBezTo>
                        <a:pt x="139340" y="7479"/>
                        <a:pt x="188774" y="37780"/>
                        <a:pt x="218648" y="84232"/>
                      </a:cubicBezTo>
                      <a:close/>
                    </a:path>
                  </a:pathLst>
                </a:custGeom>
                <a:solidFill>
                  <a:srgbClr val="020010"/>
                </a:solidFill>
                <a:ln w="42430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91" name="Title 90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礼仪的重要性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870041869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660400" y="1019175"/>
            <a:ext cx="10858500" cy="4362355"/>
            <a:chOff x="660400" y="1019175"/>
            <a:chExt cx="10858500" cy="4362355"/>
          </a:xfrm>
        </p:grpSpPr>
        <p:grpSp>
          <p:nvGrpSpPr>
            <p:cNvPr id="16" name="组合 15">
              <a:extLst>
                <a:ext uri="{FF2B5EF4-FFF2-40B4-BE49-F238E27FC236}">
                  <a16:creationId xmlns:a16="http://schemas.microsoft.com/office/drawing/2014/main" id="{7DF982A8-E8ED-419D-B102-31BC86503E08}"/>
                </a:ext>
              </a:extLst>
            </p:cNvPr>
            <p:cNvGrpSpPr/>
            <p:nvPr/>
          </p:nvGrpSpPr>
          <p:grpSpPr>
            <a:xfrm>
              <a:off x="1476286" y="4274175"/>
              <a:ext cx="2620142" cy="885755"/>
              <a:chOff x="1828033" y="3283575"/>
              <a:chExt cx="2620142" cy="885755"/>
            </a:xfrm>
          </p:grpSpPr>
          <p:grpSp>
            <p:nvGrpSpPr>
              <p:cNvPr id="4" name="组合 3">
                <a:extLst>
                  <a:ext uri="{FF2B5EF4-FFF2-40B4-BE49-F238E27FC236}">
                    <a16:creationId xmlns:a16="http://schemas.microsoft.com/office/drawing/2014/main" id="{C6B91222-ADAA-48C2-8B30-F129AE89EA05}"/>
                  </a:ext>
                </a:extLst>
              </p:cNvPr>
              <p:cNvGrpSpPr/>
              <p:nvPr/>
            </p:nvGrpSpPr>
            <p:grpSpPr>
              <a:xfrm>
                <a:off x="1828033" y="3362325"/>
                <a:ext cx="577572" cy="577570"/>
                <a:chOff x="3866383" y="1968240"/>
                <a:chExt cx="444222" cy="444220"/>
              </a:xfrm>
            </p:grpSpPr>
            <p:sp>
              <p:nvSpPr>
                <p:cNvPr id="5" name="椭圆 4">
                  <a:extLst>
                    <a:ext uri="{FF2B5EF4-FFF2-40B4-BE49-F238E27FC236}">
                      <a16:creationId xmlns:a16="http://schemas.microsoft.com/office/drawing/2014/main" id="{C6A30489-0C6C-4195-A7C5-AD1C4A7EBF81}"/>
                    </a:ext>
                  </a:extLst>
                </p:cNvPr>
                <p:cNvSpPr/>
                <p:nvPr/>
              </p:nvSpPr>
              <p:spPr>
                <a:xfrm>
                  <a:off x="3866383" y="1968240"/>
                  <a:ext cx="444222" cy="444220"/>
                </a:xfrm>
                <a:prstGeom prst="ellipse">
                  <a:avLst/>
                </a:prstGeom>
                <a:solidFill>
                  <a:schemeClr val="accent1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1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6" name="任意多边形 5">
                  <a:extLst>
                    <a:ext uri="{FF2B5EF4-FFF2-40B4-BE49-F238E27FC236}">
                      <a16:creationId xmlns:a16="http://schemas.microsoft.com/office/drawing/2014/main" id="{F729AF39-2257-404A-9957-AE1CF1443D07}"/>
                    </a:ext>
                  </a:extLst>
                </p:cNvPr>
                <p:cNvSpPr/>
                <p:nvPr/>
              </p:nvSpPr>
              <p:spPr bwMode="auto">
                <a:xfrm>
                  <a:off x="3985714" y="2113265"/>
                  <a:ext cx="205561" cy="154170"/>
                </a:xfrm>
                <a:custGeom>
                  <a:gdLst>
                    <a:gd name="connsiteX0" fmla="*/ 505433 w 533400"/>
                    <a:gd name="connsiteY0" fmla="*/ 621 h 400050"/>
                    <a:gd name="connsiteX1" fmla="*/ 534008 w 533400"/>
                    <a:gd name="connsiteY1" fmla="*/ 29196 h 400050"/>
                    <a:gd name="connsiteX2" fmla="*/ 534008 w 533400"/>
                    <a:gd name="connsiteY2" fmla="*/ 372096 h 400050"/>
                    <a:gd name="connsiteX3" fmla="*/ 505433 w 533400"/>
                    <a:gd name="connsiteY3" fmla="*/ 400671 h 400050"/>
                    <a:gd name="connsiteX4" fmla="*/ 29183 w 533400"/>
                    <a:gd name="connsiteY4" fmla="*/ 400671 h 400050"/>
                    <a:gd name="connsiteX5" fmla="*/ 608 w 533400"/>
                    <a:gd name="connsiteY5" fmla="*/ 372096 h 400050"/>
                    <a:gd name="connsiteX6" fmla="*/ 608 w 533400"/>
                    <a:gd name="connsiteY6" fmla="*/ 29196 h 400050"/>
                    <a:gd name="connsiteX7" fmla="*/ 29183 w 533400"/>
                    <a:gd name="connsiteY7" fmla="*/ 621 h 400050"/>
                    <a:gd name="connsiteX8" fmla="*/ 505433 w 533400"/>
                    <a:gd name="connsiteY8" fmla="*/ 621 h 400050"/>
                    <a:gd name="connsiteX9" fmla="*/ 391419 w 533400"/>
                    <a:gd name="connsiteY9" fmla="*/ 198646 h 400050"/>
                    <a:gd name="connsiteX10" fmla="*/ 351414 w 533400"/>
                    <a:gd name="connsiteY10" fmla="*/ 204170 h 400050"/>
                    <a:gd name="connsiteX11" fmla="*/ 351414 w 533400"/>
                    <a:gd name="connsiteY11" fmla="*/ 204170 h 400050"/>
                    <a:gd name="connsiteX12" fmla="*/ 267118 w 533400"/>
                    <a:gd name="connsiteY12" fmla="*/ 315613 h 400050"/>
                    <a:gd name="connsiteX13" fmla="*/ 264641 w 533400"/>
                    <a:gd name="connsiteY13" fmla="*/ 318470 h 400050"/>
                    <a:gd name="connsiteX14" fmla="*/ 224255 w 533400"/>
                    <a:gd name="connsiteY14" fmla="*/ 318756 h 400050"/>
                    <a:gd name="connsiteX15" fmla="*/ 224255 w 533400"/>
                    <a:gd name="connsiteY15" fmla="*/ 318756 h 400050"/>
                    <a:gd name="connsiteX16" fmla="*/ 162152 w 533400"/>
                    <a:gd name="connsiteY16" fmla="*/ 257415 h 400050"/>
                    <a:gd name="connsiteX17" fmla="*/ 160247 w 533400"/>
                    <a:gd name="connsiteY17" fmla="*/ 255701 h 400050"/>
                    <a:gd name="connsiteX18" fmla="*/ 120052 w 533400"/>
                    <a:gd name="connsiteY18" fmla="*/ 259606 h 400050"/>
                    <a:gd name="connsiteX19" fmla="*/ 120052 w 533400"/>
                    <a:gd name="connsiteY19" fmla="*/ 259606 h 400050"/>
                    <a:gd name="connsiteX20" fmla="*/ 32517 w 533400"/>
                    <a:gd name="connsiteY20" fmla="*/ 366095 h 400050"/>
                    <a:gd name="connsiteX21" fmla="*/ 30326 w 533400"/>
                    <a:gd name="connsiteY21" fmla="*/ 372096 h 400050"/>
                    <a:gd name="connsiteX22" fmla="*/ 39851 w 533400"/>
                    <a:gd name="connsiteY22" fmla="*/ 381621 h 400050"/>
                    <a:gd name="connsiteX23" fmla="*/ 39851 w 533400"/>
                    <a:gd name="connsiteY23" fmla="*/ 381621 h 400050"/>
                    <a:gd name="connsiteX24" fmla="*/ 497242 w 533400"/>
                    <a:gd name="connsiteY24" fmla="*/ 381621 h 400050"/>
                    <a:gd name="connsiteX25" fmla="*/ 502480 w 533400"/>
                    <a:gd name="connsiteY25" fmla="*/ 380002 h 400050"/>
                    <a:gd name="connsiteX26" fmla="*/ 505147 w 533400"/>
                    <a:gd name="connsiteY26" fmla="*/ 366762 h 400050"/>
                    <a:gd name="connsiteX27" fmla="*/ 505147 w 533400"/>
                    <a:gd name="connsiteY27" fmla="*/ 366762 h 400050"/>
                    <a:gd name="connsiteX28" fmla="*/ 397991 w 533400"/>
                    <a:gd name="connsiteY28" fmla="*/ 205504 h 400050"/>
                    <a:gd name="connsiteX29" fmla="*/ 391419 w 533400"/>
                    <a:gd name="connsiteY29" fmla="*/ 198646 h 400050"/>
                    <a:gd name="connsiteX30" fmla="*/ 95858 w 533400"/>
                    <a:gd name="connsiteY30" fmla="*/ 57771 h 400050"/>
                    <a:gd name="connsiteX31" fmla="*/ 57758 w 533400"/>
                    <a:gd name="connsiteY31" fmla="*/ 95871 h 400050"/>
                    <a:gd name="connsiteX32" fmla="*/ 95858 w 533400"/>
                    <a:gd name="connsiteY32" fmla="*/ 133971 h 400050"/>
                    <a:gd name="connsiteX33" fmla="*/ 133958 w 533400"/>
                    <a:gd name="connsiteY33" fmla="*/ 95871 h 400050"/>
                    <a:gd name="connsiteX34" fmla="*/ 95858 w 533400"/>
                    <a:gd name="connsiteY34" fmla="*/ 57771 h 4000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533400" h="400050">
                      <a:moveTo>
                        <a:pt x="505433" y="621"/>
                      </a:moveTo>
                      <a:cubicBezTo>
                        <a:pt x="521245" y="621"/>
                        <a:pt x="534008" y="13385"/>
                        <a:pt x="534008" y="29196"/>
                      </a:cubicBezTo>
                      <a:lnTo>
                        <a:pt x="534008" y="372096"/>
                      </a:lnTo>
                      <a:cubicBezTo>
                        <a:pt x="534008" y="387907"/>
                        <a:pt x="521245" y="400671"/>
                        <a:pt x="505433" y="400671"/>
                      </a:cubicBezTo>
                      <a:lnTo>
                        <a:pt x="29183" y="400671"/>
                      </a:lnTo>
                      <a:cubicBezTo>
                        <a:pt x="13371" y="400671"/>
                        <a:pt x="608" y="387907"/>
                        <a:pt x="608" y="372096"/>
                      </a:cubicBezTo>
                      <a:lnTo>
                        <a:pt x="608" y="29196"/>
                      </a:lnTo>
                      <a:cubicBezTo>
                        <a:pt x="608" y="13385"/>
                        <a:pt x="13371" y="621"/>
                        <a:pt x="29183" y="621"/>
                      </a:cubicBezTo>
                      <a:lnTo>
                        <a:pt x="505433" y="621"/>
                      </a:lnTo>
                      <a:close/>
                      <a:moveTo>
                        <a:pt x="391419" y="198646"/>
                      </a:moveTo>
                      <a:cubicBezTo>
                        <a:pt x="378846" y="189121"/>
                        <a:pt x="360939" y="191597"/>
                        <a:pt x="351414" y="204170"/>
                      </a:cubicBezTo>
                      <a:lnTo>
                        <a:pt x="351414" y="204170"/>
                      </a:lnTo>
                      <a:lnTo>
                        <a:pt x="267118" y="315613"/>
                      </a:lnTo>
                      <a:cubicBezTo>
                        <a:pt x="266355" y="316660"/>
                        <a:pt x="265498" y="317518"/>
                        <a:pt x="264641" y="318470"/>
                      </a:cubicBezTo>
                      <a:cubicBezTo>
                        <a:pt x="253592" y="329710"/>
                        <a:pt x="235495" y="329805"/>
                        <a:pt x="224255" y="318756"/>
                      </a:cubicBezTo>
                      <a:lnTo>
                        <a:pt x="224255" y="318756"/>
                      </a:lnTo>
                      <a:lnTo>
                        <a:pt x="162152" y="257415"/>
                      </a:lnTo>
                      <a:cubicBezTo>
                        <a:pt x="161485" y="256844"/>
                        <a:pt x="160914" y="256177"/>
                        <a:pt x="160247" y="255701"/>
                      </a:cubicBezTo>
                      <a:cubicBezTo>
                        <a:pt x="148055" y="245699"/>
                        <a:pt x="130053" y="247414"/>
                        <a:pt x="120052" y="259606"/>
                      </a:cubicBezTo>
                      <a:lnTo>
                        <a:pt x="120052" y="259606"/>
                      </a:lnTo>
                      <a:lnTo>
                        <a:pt x="32517" y="366095"/>
                      </a:lnTo>
                      <a:cubicBezTo>
                        <a:pt x="31088" y="367810"/>
                        <a:pt x="30326" y="369905"/>
                        <a:pt x="30326" y="372096"/>
                      </a:cubicBezTo>
                      <a:cubicBezTo>
                        <a:pt x="30326" y="377335"/>
                        <a:pt x="34612" y="381621"/>
                        <a:pt x="39851" y="381621"/>
                      </a:cubicBezTo>
                      <a:lnTo>
                        <a:pt x="39851" y="381621"/>
                      </a:lnTo>
                      <a:lnTo>
                        <a:pt x="497242" y="381621"/>
                      </a:lnTo>
                      <a:cubicBezTo>
                        <a:pt x="499146" y="381621"/>
                        <a:pt x="500956" y="381050"/>
                        <a:pt x="502480" y="380002"/>
                      </a:cubicBezTo>
                      <a:cubicBezTo>
                        <a:pt x="506862" y="377049"/>
                        <a:pt x="508005" y="371144"/>
                        <a:pt x="505147" y="366762"/>
                      </a:cubicBezTo>
                      <a:lnTo>
                        <a:pt x="505147" y="366762"/>
                      </a:lnTo>
                      <a:lnTo>
                        <a:pt x="397991" y="205504"/>
                      </a:lnTo>
                      <a:cubicBezTo>
                        <a:pt x="396181" y="202932"/>
                        <a:pt x="393990" y="200551"/>
                        <a:pt x="391419" y="198646"/>
                      </a:cubicBezTo>
                      <a:close/>
                      <a:moveTo>
                        <a:pt x="95858" y="57771"/>
                      </a:moveTo>
                      <a:cubicBezTo>
                        <a:pt x="74808" y="57771"/>
                        <a:pt x="57758" y="74821"/>
                        <a:pt x="57758" y="95871"/>
                      </a:cubicBezTo>
                      <a:cubicBezTo>
                        <a:pt x="57758" y="116921"/>
                        <a:pt x="74808" y="133971"/>
                        <a:pt x="95858" y="133971"/>
                      </a:cubicBezTo>
                      <a:cubicBezTo>
                        <a:pt x="116908" y="133971"/>
                        <a:pt x="133958" y="116921"/>
                        <a:pt x="133958" y="95871"/>
                      </a:cubicBezTo>
                      <a:cubicBezTo>
                        <a:pt x="133958" y="74821"/>
                        <a:pt x="116908" y="57771"/>
                        <a:pt x="95858" y="577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5" name="组合 14">
                <a:extLst>
                  <a:ext uri="{FF2B5EF4-FFF2-40B4-BE49-F238E27FC236}">
                    <a16:creationId xmlns:a16="http://schemas.microsoft.com/office/drawing/2014/main" id="{EC535579-5AD6-40F6-8943-ADF36C0B5F5D}"/>
                  </a:ext>
                </a:extLst>
              </p:cNvPr>
              <p:cNvGrpSpPr/>
              <p:nvPr/>
            </p:nvGrpSpPr>
            <p:grpSpPr>
              <a:xfrm>
                <a:off x="2447310" y="3283575"/>
                <a:ext cx="2000865" cy="885755"/>
                <a:chOff x="2447310" y="3466444"/>
                <a:chExt cx="2000865" cy="885755"/>
              </a:xfrm>
            </p:grpSpPr>
            <p:sp>
              <p:nvSpPr>
                <p:cNvPr id="13" name="文本框 12">
                  <a:extLst>
                    <a:ext uri="{FF2B5EF4-FFF2-40B4-BE49-F238E27FC236}">
                      <a16:creationId xmlns:a16="http://schemas.microsoft.com/office/drawing/2014/main" id="{2BD7469A-748A-4C44-988E-D3E25486E306}"/>
                    </a:ext>
                  </a:extLst>
                </p:cNvPr>
                <p:cNvSpPr txBox="1"/>
                <p:nvPr/>
              </p:nvSpPr>
              <p:spPr>
                <a:xfrm>
                  <a:off x="2447310" y="3466444"/>
                  <a:ext cx="2000864" cy="369332"/>
                </a:xfrm>
                <a:prstGeom prst="rect">
                  <a:avLst/>
                </a:prstGeom>
                <a:noFill/>
              </p:spPr>
              <p:txBody>
                <a:bodyPr wrap="none" rtlCol="0" anchor="b">
                  <a:norm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lang="zh-CN" altLang="en-US" sz="1600" b="1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增进友谊</a:t>
                  </a:r>
                </a:p>
              </p:txBody>
            </p:sp>
            <p:sp>
              <p:nvSpPr>
                <p:cNvPr id="14" name="文本框 13">
                  <a:extLst>
                    <a:ext uri="{FF2B5EF4-FFF2-40B4-BE49-F238E27FC236}">
                      <a16:creationId xmlns:a16="http://schemas.microsoft.com/office/drawing/2014/main" id="{02213F46-91B5-496F-879B-9542BBB50BC4}"/>
                    </a:ext>
                  </a:extLst>
                </p:cNvPr>
                <p:cNvSpPr txBox="1"/>
                <p:nvPr/>
              </p:nvSpPr>
              <p:spPr>
                <a:xfrm>
                  <a:off x="2447310" y="3835776"/>
                  <a:ext cx="2000865" cy="51642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defTabSz="913765">
                    <a:lnSpc>
                      <a:spcPct val="120000"/>
                    </a:lnSpc>
                    <a:buSzPct val="25000"/>
                    <a:defRPr/>
                  </a:pPr>
                  <a:r>
                    <a:rPr lang="zh-CN" altLang="en-US" sz="1200"/>
                    <a:t>通过礼仪行为，可以增进人与人之间的友谊关系</a:t>
                  </a:r>
                </a:p>
              </p:txBody>
            </p:sp>
          </p:grpSp>
        </p:grpSp>
        <p:grpSp>
          <p:nvGrpSpPr>
            <p:cNvPr id="7" name="组合 6">
              <a:extLst>
                <a:ext uri="{FF2B5EF4-FFF2-40B4-BE49-F238E27FC236}">
                  <a16:creationId xmlns:a16="http://schemas.microsoft.com/office/drawing/2014/main" id="{89EEA5D2-6CBF-42A2-9FBD-02EFAF803D64}"/>
                </a:ext>
              </a:extLst>
            </p:cNvPr>
            <p:cNvGrpSpPr/>
            <p:nvPr/>
          </p:nvGrpSpPr>
          <p:grpSpPr>
            <a:xfrm>
              <a:off x="4779579" y="4352925"/>
              <a:ext cx="577572" cy="577570"/>
              <a:chOff x="4669386" y="1968240"/>
              <a:chExt cx="444222" cy="444220"/>
            </a:xfrm>
          </p:grpSpPr>
          <p:sp>
            <p:nvSpPr>
              <p:cNvPr id="8" name="椭圆 7">
                <a:extLst>
                  <a:ext uri="{FF2B5EF4-FFF2-40B4-BE49-F238E27FC236}">
                    <a16:creationId xmlns:a16="http://schemas.microsoft.com/office/drawing/2014/main" id="{769EAAE8-BFFD-4D4D-9181-B9273B4D4B7C}"/>
                  </a:ext>
                </a:extLst>
              </p:cNvPr>
              <p:cNvSpPr/>
              <p:nvPr/>
            </p:nvSpPr>
            <p:spPr>
              <a:xfrm>
                <a:off x="4669386" y="1968240"/>
                <a:ext cx="444222" cy="444220"/>
              </a:xfrm>
              <a:prstGeom prst="ellipse">
                <a:avLst/>
              </a:prstGeom>
              <a:solidFill>
                <a:schemeClr val="accent2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2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9" name="任意多边形 8">
                <a:extLst>
                  <a:ext uri="{FF2B5EF4-FFF2-40B4-BE49-F238E27FC236}">
                    <a16:creationId xmlns:a16="http://schemas.microsoft.com/office/drawing/2014/main" id="{02647878-711C-4D57-A703-0B7F806D3D40}"/>
                  </a:ext>
                </a:extLst>
              </p:cNvPr>
              <p:cNvSpPr/>
              <p:nvPr/>
            </p:nvSpPr>
            <p:spPr bwMode="auto">
              <a:xfrm>
                <a:off x="4788717" y="2104784"/>
                <a:ext cx="205561" cy="171132"/>
              </a:xfrm>
              <a:custGeom>
                <a:gdLst>
                  <a:gd name="connsiteX0" fmla="*/ 483573 w 526297"/>
                  <a:gd name="connsiteY0" fmla="*/ 133971 h 438150"/>
                  <a:gd name="connsiteX1" fmla="*/ 527674 w 526297"/>
                  <a:gd name="connsiteY1" fmla="*/ 178072 h 438150"/>
                  <a:gd name="connsiteX2" fmla="*/ 527579 w 526297"/>
                  <a:gd name="connsiteY2" fmla="*/ 181501 h 438150"/>
                  <a:gd name="connsiteX3" fmla="*/ 514244 w 526297"/>
                  <a:gd name="connsiteY3" fmla="*/ 355237 h 438150"/>
                  <a:gd name="connsiteX4" fmla="*/ 485764 w 526297"/>
                  <a:gd name="connsiteY4" fmla="*/ 381621 h 438150"/>
                  <a:gd name="connsiteX5" fmla="*/ 454998 w 526297"/>
                  <a:gd name="connsiteY5" fmla="*/ 381621 h 438150"/>
                  <a:gd name="connsiteX6" fmla="*/ 454998 w 526297"/>
                  <a:gd name="connsiteY6" fmla="*/ 438771 h 438150"/>
                  <a:gd name="connsiteX7" fmla="*/ 435948 w 526297"/>
                  <a:gd name="connsiteY7" fmla="*/ 438771 h 438150"/>
                  <a:gd name="connsiteX8" fmla="*/ 435948 w 526297"/>
                  <a:gd name="connsiteY8" fmla="*/ 381621 h 438150"/>
                  <a:gd name="connsiteX9" fmla="*/ 93048 w 526297"/>
                  <a:gd name="connsiteY9" fmla="*/ 381621 h 438150"/>
                  <a:gd name="connsiteX10" fmla="*/ 93048 w 526297"/>
                  <a:gd name="connsiteY10" fmla="*/ 438771 h 438150"/>
                  <a:gd name="connsiteX11" fmla="*/ 73998 w 526297"/>
                  <a:gd name="connsiteY11" fmla="*/ 438771 h 438150"/>
                  <a:gd name="connsiteX12" fmla="*/ 73998 w 526297"/>
                  <a:gd name="connsiteY12" fmla="*/ 381621 h 438150"/>
                  <a:gd name="connsiteX13" fmla="*/ 43328 w 526297"/>
                  <a:gd name="connsiteY13" fmla="*/ 381621 h 438150"/>
                  <a:gd name="connsiteX14" fmla="*/ 14848 w 526297"/>
                  <a:gd name="connsiteY14" fmla="*/ 355237 h 438150"/>
                  <a:gd name="connsiteX15" fmla="*/ 1513 w 526297"/>
                  <a:gd name="connsiteY15" fmla="*/ 181501 h 438150"/>
                  <a:gd name="connsiteX16" fmla="*/ 42089 w 526297"/>
                  <a:gd name="connsiteY16" fmla="*/ 134162 h 438150"/>
                  <a:gd name="connsiteX17" fmla="*/ 45518 w 526297"/>
                  <a:gd name="connsiteY17" fmla="*/ 134066 h 438150"/>
                  <a:gd name="connsiteX18" fmla="*/ 101906 w 526297"/>
                  <a:gd name="connsiteY18" fmla="*/ 180834 h 438150"/>
                  <a:gd name="connsiteX19" fmla="*/ 121623 w 526297"/>
                  <a:gd name="connsiteY19" fmla="*/ 286371 h 438150"/>
                  <a:gd name="connsiteX20" fmla="*/ 407373 w 526297"/>
                  <a:gd name="connsiteY20" fmla="*/ 286371 h 438150"/>
                  <a:gd name="connsiteX21" fmla="*/ 427185 w 526297"/>
                  <a:gd name="connsiteY21" fmla="*/ 180739 h 438150"/>
                  <a:gd name="connsiteX22" fmla="*/ 483573 w 526297"/>
                  <a:gd name="connsiteY22" fmla="*/ 133971 h 438150"/>
                  <a:gd name="connsiteX23" fmla="*/ 416898 w 526297"/>
                  <a:gd name="connsiteY23" fmla="*/ 621 h 438150"/>
                  <a:gd name="connsiteX24" fmla="*/ 483573 w 526297"/>
                  <a:gd name="connsiteY24" fmla="*/ 67296 h 438150"/>
                  <a:gd name="connsiteX25" fmla="*/ 483573 w 526297"/>
                  <a:gd name="connsiteY25" fmla="*/ 115397 h 438150"/>
                  <a:gd name="connsiteX26" fmla="*/ 476429 w 526297"/>
                  <a:gd name="connsiteY26" fmla="*/ 114921 h 438150"/>
                  <a:gd name="connsiteX27" fmla="*/ 412040 w 526297"/>
                  <a:gd name="connsiteY27" fmla="*/ 166451 h 438150"/>
                  <a:gd name="connsiteX28" fmla="*/ 411564 w 526297"/>
                  <a:gd name="connsiteY28" fmla="*/ 168737 h 438150"/>
                  <a:gd name="connsiteX29" fmla="*/ 393086 w 526297"/>
                  <a:gd name="connsiteY29" fmla="*/ 267321 h 438150"/>
                  <a:gd name="connsiteX30" fmla="*/ 135911 w 526297"/>
                  <a:gd name="connsiteY30" fmla="*/ 267321 h 438150"/>
                  <a:gd name="connsiteX31" fmla="*/ 117432 w 526297"/>
                  <a:gd name="connsiteY31" fmla="*/ 168737 h 438150"/>
                  <a:gd name="connsiteX32" fmla="*/ 52567 w 526297"/>
                  <a:gd name="connsiteY32" fmla="*/ 114921 h 438150"/>
                  <a:gd name="connsiteX33" fmla="*/ 54948 w 526297"/>
                  <a:gd name="connsiteY33" fmla="*/ 67296 h 438150"/>
                  <a:gd name="connsiteX34" fmla="*/ 121623 w 526297"/>
                  <a:gd name="connsiteY34" fmla="*/ 621 h 438150"/>
                  <a:gd name="connsiteX35" fmla="*/ 416898 w 526297"/>
                  <a:gd name="connsiteY35" fmla="*/ 621 h 4381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</a:cxnLst>
                <a:rect l="l" t="t" r="r" b="b"/>
                <a:pathLst>
                  <a:path w="526297" h="438150">
                    <a:moveTo>
                      <a:pt x="483573" y="133971"/>
                    </a:moveTo>
                    <a:cubicBezTo>
                      <a:pt x="507957" y="133971"/>
                      <a:pt x="527674" y="153688"/>
                      <a:pt x="527674" y="178072"/>
                    </a:cubicBezTo>
                    <a:cubicBezTo>
                      <a:pt x="527674" y="179215"/>
                      <a:pt x="527674" y="180358"/>
                      <a:pt x="527579" y="181501"/>
                    </a:cubicBezTo>
                    <a:lnTo>
                      <a:pt x="514244" y="355237"/>
                    </a:lnTo>
                    <a:cubicBezTo>
                      <a:pt x="513101" y="370096"/>
                      <a:pt x="500718" y="381621"/>
                      <a:pt x="485764" y="381621"/>
                    </a:cubicBezTo>
                    <a:lnTo>
                      <a:pt x="454998" y="381621"/>
                    </a:lnTo>
                    <a:lnTo>
                      <a:pt x="454998" y="438771"/>
                    </a:lnTo>
                    <a:lnTo>
                      <a:pt x="435948" y="438771"/>
                    </a:lnTo>
                    <a:lnTo>
                      <a:pt x="435948" y="381621"/>
                    </a:lnTo>
                    <a:lnTo>
                      <a:pt x="93048" y="381621"/>
                    </a:lnTo>
                    <a:lnTo>
                      <a:pt x="93048" y="438771"/>
                    </a:lnTo>
                    <a:lnTo>
                      <a:pt x="73998" y="438771"/>
                    </a:lnTo>
                    <a:lnTo>
                      <a:pt x="73998" y="381621"/>
                    </a:lnTo>
                    <a:lnTo>
                      <a:pt x="43328" y="381621"/>
                    </a:lnTo>
                    <a:cubicBezTo>
                      <a:pt x="28373" y="381621"/>
                      <a:pt x="15991" y="370096"/>
                      <a:pt x="14848" y="355237"/>
                    </a:cubicBezTo>
                    <a:lnTo>
                      <a:pt x="1513" y="181501"/>
                    </a:lnTo>
                    <a:cubicBezTo>
                      <a:pt x="-392" y="157212"/>
                      <a:pt x="17801" y="135971"/>
                      <a:pt x="42089" y="134162"/>
                    </a:cubicBezTo>
                    <a:cubicBezTo>
                      <a:pt x="43232" y="134066"/>
                      <a:pt x="44375" y="134066"/>
                      <a:pt x="45518" y="134066"/>
                    </a:cubicBezTo>
                    <a:cubicBezTo>
                      <a:pt x="73141" y="134066"/>
                      <a:pt x="96858" y="153688"/>
                      <a:pt x="101906" y="180834"/>
                    </a:cubicBezTo>
                    <a:lnTo>
                      <a:pt x="121623" y="286371"/>
                    </a:lnTo>
                    <a:lnTo>
                      <a:pt x="407373" y="286371"/>
                    </a:lnTo>
                    <a:lnTo>
                      <a:pt x="427185" y="180739"/>
                    </a:lnTo>
                    <a:cubicBezTo>
                      <a:pt x="432233" y="153592"/>
                      <a:pt x="455951" y="133971"/>
                      <a:pt x="483573" y="133971"/>
                    </a:cubicBezTo>
                    <a:close/>
                    <a:moveTo>
                      <a:pt x="416898" y="621"/>
                    </a:moveTo>
                    <a:cubicBezTo>
                      <a:pt x="453760" y="621"/>
                      <a:pt x="483573" y="30434"/>
                      <a:pt x="483573" y="67296"/>
                    </a:cubicBezTo>
                    <a:lnTo>
                      <a:pt x="483573" y="115397"/>
                    </a:lnTo>
                    <a:cubicBezTo>
                      <a:pt x="481192" y="115112"/>
                      <a:pt x="478811" y="114921"/>
                      <a:pt x="476429" y="114921"/>
                    </a:cubicBezTo>
                    <a:cubicBezTo>
                      <a:pt x="445473" y="114921"/>
                      <a:pt x="418803" y="136448"/>
                      <a:pt x="412040" y="166451"/>
                    </a:cubicBezTo>
                    <a:lnTo>
                      <a:pt x="411564" y="168737"/>
                    </a:lnTo>
                    <a:lnTo>
                      <a:pt x="393086" y="267321"/>
                    </a:lnTo>
                    <a:lnTo>
                      <a:pt x="135911" y="267321"/>
                    </a:lnTo>
                    <a:lnTo>
                      <a:pt x="117432" y="168737"/>
                    </a:lnTo>
                    <a:cubicBezTo>
                      <a:pt x="111622" y="137495"/>
                      <a:pt x="84285" y="114921"/>
                      <a:pt x="52567" y="114921"/>
                    </a:cubicBezTo>
                    <a:lnTo>
                      <a:pt x="54948" y="67296"/>
                    </a:lnTo>
                    <a:cubicBezTo>
                      <a:pt x="54948" y="30434"/>
                      <a:pt x="84761" y="621"/>
                      <a:pt x="121623" y="621"/>
                    </a:cubicBezTo>
                    <a:lnTo>
                      <a:pt x="416898" y="62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" name="组合 18">
              <a:extLst>
                <a:ext uri="{FF2B5EF4-FFF2-40B4-BE49-F238E27FC236}">
                  <a16:creationId xmlns:a16="http://schemas.microsoft.com/office/drawing/2014/main" id="{972B484F-3FA7-498B-B8C0-7E8F807B3826}"/>
                </a:ext>
              </a:extLst>
            </p:cNvPr>
            <p:cNvGrpSpPr/>
            <p:nvPr/>
          </p:nvGrpSpPr>
          <p:grpSpPr>
            <a:xfrm>
              <a:off x="5398855" y="4274175"/>
              <a:ext cx="2000866" cy="1107355"/>
              <a:chOff x="2447309" y="3466444"/>
              <a:chExt cx="2000866" cy="1107355"/>
            </a:xfrm>
          </p:grpSpPr>
          <p:sp>
            <p:nvSpPr>
              <p:cNvPr id="20" name="文本框 19">
                <a:extLst>
                  <a:ext uri="{FF2B5EF4-FFF2-40B4-BE49-F238E27FC236}">
                    <a16:creationId xmlns:a16="http://schemas.microsoft.com/office/drawing/2014/main" id="{AA733A9E-4BE3-4DAF-B3D8-02BB7027C565}"/>
                  </a:ext>
                </a:extLst>
              </p:cNvPr>
              <p:cNvSpPr txBox="1"/>
              <p:nvPr/>
            </p:nvSpPr>
            <p:spPr>
              <a:xfrm>
                <a:off x="2447309" y="3466444"/>
                <a:ext cx="2000863" cy="369332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建立信任</a:t>
                </a:r>
              </a:p>
            </p:txBody>
          </p:sp>
          <p:sp>
            <p:nvSpPr>
              <p:cNvPr id="21" name="文本框 20">
                <a:extLst>
                  <a:ext uri="{FF2B5EF4-FFF2-40B4-BE49-F238E27FC236}">
                    <a16:creationId xmlns:a16="http://schemas.microsoft.com/office/drawing/2014/main" id="{67DB175F-9A1F-4010-8816-2464EBEC7E4A}"/>
                  </a:ext>
                </a:extLst>
              </p:cNvPr>
              <p:cNvSpPr txBox="1"/>
              <p:nvPr/>
            </p:nvSpPr>
            <p:spPr>
              <a:xfrm>
                <a:off x="2447310" y="3835776"/>
                <a:ext cx="2000865" cy="7380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defTabSz="913765">
                  <a:lnSpc>
                    <a:spcPct val="120000"/>
                  </a:lnSpc>
                  <a:buSzPct val="25000"/>
                  <a:defRPr/>
                </a:pPr>
                <a:r>
                  <a:rPr lang="zh-CN" altLang="en-US" sz="1200"/>
                  <a:t>礼仪行为可以让人感到被尊重，从而建立起互相信任的关系</a:t>
                </a:r>
              </a:p>
            </p:txBody>
          </p:sp>
        </p:grpSp>
        <p:grpSp>
          <p:nvGrpSpPr>
            <p:cNvPr id="32" name="组合 31">
              <a:extLst>
                <a:ext uri="{FF2B5EF4-FFF2-40B4-BE49-F238E27FC236}">
                  <a16:creationId xmlns:a16="http://schemas.microsoft.com/office/drawing/2014/main" id="{ECAEBEB9-C7EE-49EF-8882-A4D92E04DFC5}"/>
                </a:ext>
              </a:extLst>
            </p:cNvPr>
            <p:cNvGrpSpPr/>
            <p:nvPr/>
          </p:nvGrpSpPr>
          <p:grpSpPr>
            <a:xfrm>
              <a:off x="8082872" y="4274175"/>
              <a:ext cx="2620142" cy="885755"/>
              <a:chOff x="8434619" y="3283575"/>
              <a:chExt cx="2620142" cy="885755"/>
            </a:xfrm>
          </p:grpSpPr>
          <p:grpSp>
            <p:nvGrpSpPr>
              <p:cNvPr id="10" name="组合 9">
                <a:extLst>
                  <a:ext uri="{FF2B5EF4-FFF2-40B4-BE49-F238E27FC236}">
                    <a16:creationId xmlns:a16="http://schemas.microsoft.com/office/drawing/2014/main" id="{181D9F14-701E-40E7-997A-85C89BC11433}"/>
                  </a:ext>
                </a:extLst>
              </p:cNvPr>
              <p:cNvGrpSpPr/>
              <p:nvPr/>
            </p:nvGrpSpPr>
            <p:grpSpPr>
              <a:xfrm>
                <a:off x="8434619" y="3362325"/>
                <a:ext cx="577572" cy="577570"/>
                <a:chOff x="5472389" y="1968240"/>
                <a:chExt cx="444222" cy="444220"/>
              </a:xfrm>
            </p:grpSpPr>
            <p:sp>
              <p:nvSpPr>
                <p:cNvPr id="11" name="椭圆 10">
                  <a:extLst>
                    <a:ext uri="{FF2B5EF4-FFF2-40B4-BE49-F238E27FC236}">
                      <a16:creationId xmlns:a16="http://schemas.microsoft.com/office/drawing/2014/main" id="{A6F81A63-B903-4CD8-9AED-ABFAA82E8CA3}"/>
                    </a:ext>
                  </a:extLst>
                </p:cNvPr>
                <p:cNvSpPr/>
                <p:nvPr/>
              </p:nvSpPr>
              <p:spPr>
                <a:xfrm>
                  <a:off x="5472389" y="1968240"/>
                  <a:ext cx="444222" cy="444220"/>
                </a:xfrm>
                <a:prstGeom prst="ellipse">
                  <a:avLst/>
                </a:prstGeom>
                <a:solidFill>
                  <a:schemeClr val="accent3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3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2" name="任意多边形 11">
                  <a:extLst>
                    <a:ext uri="{FF2B5EF4-FFF2-40B4-BE49-F238E27FC236}">
                      <a16:creationId xmlns:a16="http://schemas.microsoft.com/office/drawing/2014/main" id="{4792AA57-3B90-46F3-B1C6-3F2F71FF01AF}"/>
                    </a:ext>
                  </a:extLst>
                </p:cNvPr>
                <p:cNvSpPr/>
                <p:nvPr/>
              </p:nvSpPr>
              <p:spPr bwMode="auto">
                <a:xfrm>
                  <a:off x="5591719" y="2096747"/>
                  <a:ext cx="205561" cy="187207"/>
                </a:xfrm>
                <a:custGeom>
                  <a:gdLst>
                    <a:gd name="connsiteX0" fmla="*/ 125329 w 533400"/>
                    <a:gd name="connsiteY0" fmla="*/ 229221 h 485775"/>
                    <a:gd name="connsiteX1" fmla="*/ 125329 w 533400"/>
                    <a:gd name="connsiteY1" fmla="*/ 276846 h 485775"/>
                    <a:gd name="connsiteX2" fmla="*/ 144379 w 533400"/>
                    <a:gd name="connsiteY2" fmla="*/ 276846 h 485775"/>
                    <a:gd name="connsiteX3" fmla="*/ 144379 w 533400"/>
                    <a:gd name="connsiteY3" fmla="*/ 229221 h 485775"/>
                    <a:gd name="connsiteX4" fmla="*/ 392029 w 533400"/>
                    <a:gd name="connsiteY4" fmla="*/ 229221 h 485775"/>
                    <a:gd name="connsiteX5" fmla="*/ 392029 w 533400"/>
                    <a:gd name="connsiteY5" fmla="*/ 276846 h 485775"/>
                    <a:gd name="connsiteX6" fmla="*/ 411079 w 533400"/>
                    <a:gd name="connsiteY6" fmla="*/ 276846 h 485775"/>
                    <a:gd name="connsiteX7" fmla="*/ 411079 w 533400"/>
                    <a:gd name="connsiteY7" fmla="*/ 229221 h 485775"/>
                    <a:gd name="connsiteX8" fmla="*/ 534904 w 533400"/>
                    <a:gd name="connsiteY8" fmla="*/ 229221 h 485775"/>
                    <a:gd name="connsiteX9" fmla="*/ 534904 w 533400"/>
                    <a:gd name="connsiteY9" fmla="*/ 457821 h 485775"/>
                    <a:gd name="connsiteX10" fmla="*/ 506329 w 533400"/>
                    <a:gd name="connsiteY10" fmla="*/ 486396 h 485775"/>
                    <a:gd name="connsiteX11" fmla="*/ 30079 w 533400"/>
                    <a:gd name="connsiteY11" fmla="*/ 486396 h 485775"/>
                    <a:gd name="connsiteX12" fmla="*/ 1504 w 533400"/>
                    <a:gd name="connsiteY12" fmla="*/ 457821 h 485775"/>
                    <a:gd name="connsiteX13" fmla="*/ 1504 w 533400"/>
                    <a:gd name="connsiteY13" fmla="*/ 229221 h 485775"/>
                    <a:gd name="connsiteX14" fmla="*/ 125329 w 533400"/>
                    <a:gd name="connsiteY14" fmla="*/ 229221 h 485775"/>
                    <a:gd name="connsiteX15" fmla="*/ 372979 w 533400"/>
                    <a:gd name="connsiteY15" fmla="*/ 621 h 485775"/>
                    <a:gd name="connsiteX16" fmla="*/ 411079 w 533400"/>
                    <a:gd name="connsiteY16" fmla="*/ 36816 h 485775"/>
                    <a:gd name="connsiteX17" fmla="*/ 411079 w 533400"/>
                    <a:gd name="connsiteY17" fmla="*/ 38721 h 485775"/>
                    <a:gd name="connsiteX18" fmla="*/ 411079 w 533400"/>
                    <a:gd name="connsiteY18" fmla="*/ 114921 h 485775"/>
                    <a:gd name="connsiteX19" fmla="*/ 506329 w 533400"/>
                    <a:gd name="connsiteY19" fmla="*/ 114921 h 485775"/>
                    <a:gd name="connsiteX20" fmla="*/ 534904 w 533400"/>
                    <a:gd name="connsiteY20" fmla="*/ 143496 h 485775"/>
                    <a:gd name="connsiteX21" fmla="*/ 534904 w 533400"/>
                    <a:gd name="connsiteY21" fmla="*/ 210171 h 485775"/>
                    <a:gd name="connsiteX22" fmla="*/ 1504 w 533400"/>
                    <a:gd name="connsiteY22" fmla="*/ 210171 h 485775"/>
                    <a:gd name="connsiteX23" fmla="*/ 1504 w 533400"/>
                    <a:gd name="connsiteY23" fmla="*/ 143496 h 485775"/>
                    <a:gd name="connsiteX24" fmla="*/ 30079 w 533400"/>
                    <a:gd name="connsiteY24" fmla="*/ 114921 h 485775"/>
                    <a:gd name="connsiteX25" fmla="*/ 125329 w 533400"/>
                    <a:gd name="connsiteY25" fmla="*/ 114921 h 485775"/>
                    <a:gd name="connsiteX26" fmla="*/ 125329 w 533400"/>
                    <a:gd name="connsiteY26" fmla="*/ 38721 h 485775"/>
                    <a:gd name="connsiteX27" fmla="*/ 161524 w 533400"/>
                    <a:gd name="connsiteY27" fmla="*/ 621 h 485775"/>
                    <a:gd name="connsiteX28" fmla="*/ 163429 w 533400"/>
                    <a:gd name="connsiteY28" fmla="*/ 621 h 485775"/>
                    <a:gd name="connsiteX29" fmla="*/ 372979 w 533400"/>
                    <a:gd name="connsiteY29" fmla="*/ 621 h 485775"/>
                    <a:gd name="connsiteX30" fmla="*/ 372979 w 533400"/>
                    <a:gd name="connsiteY30" fmla="*/ 19671 h 485775"/>
                    <a:gd name="connsiteX31" fmla="*/ 163429 w 533400"/>
                    <a:gd name="connsiteY31" fmla="*/ 19671 h 485775"/>
                    <a:gd name="connsiteX32" fmla="*/ 144474 w 533400"/>
                    <a:gd name="connsiteY32" fmla="*/ 37292 h 485775"/>
                    <a:gd name="connsiteX33" fmla="*/ 144379 w 533400"/>
                    <a:gd name="connsiteY33" fmla="*/ 38721 h 485775"/>
                    <a:gd name="connsiteX34" fmla="*/ 144379 w 533400"/>
                    <a:gd name="connsiteY34" fmla="*/ 114921 h 485775"/>
                    <a:gd name="connsiteX35" fmla="*/ 392029 w 533400"/>
                    <a:gd name="connsiteY35" fmla="*/ 114921 h 485775"/>
                    <a:gd name="connsiteX36" fmla="*/ 392029 w 533400"/>
                    <a:gd name="connsiteY36" fmla="*/ 38721 h 485775"/>
                    <a:gd name="connsiteX37" fmla="*/ 375836 w 533400"/>
                    <a:gd name="connsiteY37" fmla="*/ 19862 h 485775"/>
                    <a:gd name="connsiteX38" fmla="*/ 374408 w 533400"/>
                    <a:gd name="connsiteY38" fmla="*/ 19671 h 485775"/>
                    <a:gd name="connsiteX39" fmla="*/ 372979 w 533400"/>
                    <a:gd name="connsiteY39" fmla="*/ 19671 h 4857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</a:cxnLst>
                  <a:rect l="l" t="t" r="r" b="b"/>
                  <a:pathLst>
                    <a:path w="533400" h="485775">
                      <a:moveTo>
                        <a:pt x="125329" y="229221"/>
                      </a:moveTo>
                      <a:lnTo>
                        <a:pt x="125329" y="276846"/>
                      </a:lnTo>
                      <a:lnTo>
                        <a:pt x="144379" y="276846"/>
                      </a:lnTo>
                      <a:lnTo>
                        <a:pt x="144379" y="229221"/>
                      </a:lnTo>
                      <a:lnTo>
                        <a:pt x="392029" y="229221"/>
                      </a:lnTo>
                      <a:lnTo>
                        <a:pt x="392029" y="276846"/>
                      </a:lnTo>
                      <a:lnTo>
                        <a:pt x="411079" y="276846"/>
                      </a:lnTo>
                      <a:lnTo>
                        <a:pt x="411079" y="229221"/>
                      </a:lnTo>
                      <a:lnTo>
                        <a:pt x="534904" y="229221"/>
                      </a:lnTo>
                      <a:lnTo>
                        <a:pt x="534904" y="457821"/>
                      </a:lnTo>
                      <a:cubicBezTo>
                        <a:pt x="534904" y="473632"/>
                        <a:pt x="522141" y="486396"/>
                        <a:pt x="506329" y="486396"/>
                      </a:cubicBezTo>
                      <a:lnTo>
                        <a:pt x="30079" y="486396"/>
                      </a:lnTo>
                      <a:cubicBezTo>
                        <a:pt x="14267" y="486396"/>
                        <a:pt x="1504" y="473632"/>
                        <a:pt x="1504" y="457821"/>
                      </a:cubicBezTo>
                      <a:lnTo>
                        <a:pt x="1504" y="229221"/>
                      </a:lnTo>
                      <a:lnTo>
                        <a:pt x="125329" y="229221"/>
                      </a:lnTo>
                      <a:close/>
                      <a:moveTo>
                        <a:pt x="372979" y="621"/>
                      </a:moveTo>
                      <a:cubicBezTo>
                        <a:pt x="393363" y="621"/>
                        <a:pt x="410031" y="16623"/>
                        <a:pt x="411079" y="36816"/>
                      </a:cubicBezTo>
                      <a:lnTo>
                        <a:pt x="411079" y="38721"/>
                      </a:lnTo>
                      <a:lnTo>
                        <a:pt x="411079" y="114921"/>
                      </a:lnTo>
                      <a:lnTo>
                        <a:pt x="506329" y="114921"/>
                      </a:lnTo>
                      <a:cubicBezTo>
                        <a:pt x="522141" y="114921"/>
                        <a:pt x="534904" y="127685"/>
                        <a:pt x="534904" y="143496"/>
                      </a:cubicBezTo>
                      <a:lnTo>
                        <a:pt x="534904" y="210171"/>
                      </a:lnTo>
                      <a:lnTo>
                        <a:pt x="1504" y="210171"/>
                      </a:lnTo>
                      <a:lnTo>
                        <a:pt x="1504" y="143496"/>
                      </a:lnTo>
                      <a:cubicBezTo>
                        <a:pt x="1504" y="127685"/>
                        <a:pt x="14267" y="114921"/>
                        <a:pt x="30079" y="114921"/>
                      </a:cubicBezTo>
                      <a:lnTo>
                        <a:pt x="125329" y="114921"/>
                      </a:lnTo>
                      <a:lnTo>
                        <a:pt x="125329" y="38721"/>
                      </a:lnTo>
                      <a:cubicBezTo>
                        <a:pt x="125329" y="18337"/>
                        <a:pt x="141331" y="1669"/>
                        <a:pt x="161524" y="621"/>
                      </a:cubicBezTo>
                      <a:lnTo>
                        <a:pt x="163429" y="621"/>
                      </a:lnTo>
                      <a:lnTo>
                        <a:pt x="372979" y="621"/>
                      </a:lnTo>
                      <a:close/>
                      <a:moveTo>
                        <a:pt x="372979" y="19671"/>
                      </a:moveTo>
                      <a:lnTo>
                        <a:pt x="163429" y="19671"/>
                      </a:lnTo>
                      <a:cubicBezTo>
                        <a:pt x="153428" y="19671"/>
                        <a:pt x="145141" y="27482"/>
                        <a:pt x="144474" y="37292"/>
                      </a:cubicBezTo>
                      <a:lnTo>
                        <a:pt x="144379" y="38721"/>
                      </a:lnTo>
                      <a:lnTo>
                        <a:pt x="144379" y="114921"/>
                      </a:lnTo>
                      <a:lnTo>
                        <a:pt x="392029" y="114921"/>
                      </a:lnTo>
                      <a:lnTo>
                        <a:pt x="392029" y="38721"/>
                      </a:lnTo>
                      <a:cubicBezTo>
                        <a:pt x="392029" y="29196"/>
                        <a:pt x="384981" y="21290"/>
                        <a:pt x="375836" y="19862"/>
                      </a:cubicBezTo>
                      <a:lnTo>
                        <a:pt x="374408" y="19671"/>
                      </a:lnTo>
                      <a:lnTo>
                        <a:pt x="372979" y="1967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26" name="组合 25">
                <a:extLst>
                  <a:ext uri="{FF2B5EF4-FFF2-40B4-BE49-F238E27FC236}">
                    <a16:creationId xmlns:a16="http://schemas.microsoft.com/office/drawing/2014/main" id="{7B69AC8A-5D37-4809-8FD5-9FC793CBCD18}"/>
                  </a:ext>
                </a:extLst>
              </p:cNvPr>
              <p:cNvGrpSpPr/>
              <p:nvPr/>
            </p:nvGrpSpPr>
            <p:grpSpPr>
              <a:xfrm>
                <a:off x="9053895" y="3283575"/>
                <a:ext cx="2000866" cy="885755"/>
                <a:chOff x="2447309" y="3466444"/>
                <a:chExt cx="2000866" cy="885755"/>
              </a:xfrm>
            </p:grpSpPr>
            <p:sp>
              <p:nvSpPr>
                <p:cNvPr id="27" name="文本框 26">
                  <a:extLst>
                    <a:ext uri="{FF2B5EF4-FFF2-40B4-BE49-F238E27FC236}">
                      <a16:creationId xmlns:a16="http://schemas.microsoft.com/office/drawing/2014/main" id="{0FED441C-C3EF-4B8C-8FDB-BD4C2309A43E}"/>
                    </a:ext>
                  </a:extLst>
                </p:cNvPr>
                <p:cNvSpPr txBox="1"/>
                <p:nvPr/>
              </p:nvSpPr>
              <p:spPr>
                <a:xfrm>
                  <a:off x="2447309" y="3466444"/>
                  <a:ext cx="2000863" cy="369332"/>
                </a:xfrm>
                <a:prstGeom prst="rect">
                  <a:avLst/>
                </a:prstGeom>
                <a:noFill/>
              </p:spPr>
              <p:txBody>
                <a:bodyPr wrap="none" rtlCol="0" anchor="b">
                  <a:norm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lang="zh-CN" altLang="en-US" sz="1600" b="1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促进合作</a:t>
                  </a:r>
                </a:p>
              </p:txBody>
            </p:sp>
            <p:sp>
              <p:nvSpPr>
                <p:cNvPr id="28" name="文本框 27">
                  <a:extLst>
                    <a:ext uri="{FF2B5EF4-FFF2-40B4-BE49-F238E27FC236}">
                      <a16:creationId xmlns:a16="http://schemas.microsoft.com/office/drawing/2014/main" id="{E1521A0A-E02E-49B7-9DCE-BD364F82CB02}"/>
                    </a:ext>
                  </a:extLst>
                </p:cNvPr>
                <p:cNvSpPr txBox="1"/>
                <p:nvPr/>
              </p:nvSpPr>
              <p:spPr>
                <a:xfrm>
                  <a:off x="2447310" y="3835776"/>
                  <a:ext cx="2000865" cy="51642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lvl="0" defTabSz="913765">
                    <a:lnSpc>
                      <a:spcPct val="120000"/>
                    </a:lnSpc>
                    <a:buSzPct val="25000"/>
                    <a:defRPr/>
                  </a:pPr>
                  <a:r>
                    <a:rPr lang="zh-CN" altLang="en-US" sz="1200"/>
                    <a:t>礼仪行为能够减少摩擦和冲突，促进人们的合作</a:t>
                  </a:r>
                </a:p>
              </p:txBody>
            </p:sp>
          </p:grpSp>
        </p:grpSp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78755C61-E306-41C5-85D4-3A469728D8E4}"/>
                </a:ext>
              </a:extLst>
            </p:cNvPr>
            <p:cNvGrpSpPr/>
            <p:nvPr/>
          </p:nvGrpSpPr>
          <p:grpSpPr>
            <a:xfrm>
              <a:off x="660400" y="1019175"/>
              <a:ext cx="10858500" cy="1750062"/>
              <a:chOff x="660400" y="1019175"/>
              <a:chExt cx="10858500" cy="1750062"/>
            </a:xfrm>
          </p:grpSpPr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730F1568-E559-4C3E-9522-EFA39CB04D3F}"/>
                  </a:ext>
                </a:extLst>
              </p:cNvPr>
              <p:cNvSpPr txBox="1"/>
              <p:nvPr/>
            </p:nvSpPr>
            <p:spPr>
              <a:xfrm>
                <a:off x="660400" y="1019175"/>
                <a:ext cx="108585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00000"/>
                  </a:lnSpc>
                </a:pPr>
                <a:r>
                  <a:rPr lang="zh-CN" altLang="en-US" sz="2400" b="1">
                    <a:solidFill>
                      <a:schemeClr val="tx1"/>
                    </a:solidFill>
                  </a:rPr>
                  <a:t>人际交往中的作用</a:t>
                </a:r>
              </a:p>
            </p:txBody>
          </p:sp>
          <p:sp>
            <p:nvSpPr>
              <p:cNvPr id="60" name="文本框 59">
                <a:extLst>
                  <a:ext uri="{FF2B5EF4-FFF2-40B4-BE49-F238E27FC236}">
                    <a16:creationId xmlns:a16="http://schemas.microsoft.com/office/drawing/2014/main" id="{25FE2555-1D02-4384-8278-834B8338684A}"/>
                  </a:ext>
                </a:extLst>
              </p:cNvPr>
              <p:cNvSpPr txBox="1"/>
              <p:nvPr/>
            </p:nvSpPr>
            <p:spPr>
              <a:xfrm>
                <a:off x="660400" y="2474413"/>
                <a:ext cx="10858499" cy="2948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altLang="en-US" sz="1200"/>
                  <a:t>礼仪在人际交往中起到沟通、凝聚人心的作用。</a:t>
                </a:r>
              </a:p>
            </p:txBody>
          </p:sp>
        </p:grpSp>
        <p:cxnSp>
          <p:nvCxnSpPr>
            <p:cNvPr id="25" name="直接连接符 24">
              <a:extLst>
                <a:ext uri="{FF2B5EF4-FFF2-40B4-BE49-F238E27FC236}">
                  <a16:creationId xmlns:a16="http://schemas.microsoft.com/office/drawing/2014/main" id="{13B5AF18-B243-4C90-A7E7-21FB836F9452}"/>
                </a:ext>
              </a:extLst>
            </p:cNvPr>
            <p:cNvCxnSpPr/>
            <p:nvPr/>
          </p:nvCxnSpPr>
          <p:spPr>
            <a:xfrm>
              <a:off x="5637936" y="2233640"/>
              <a:ext cx="903429" cy="0"/>
            </a:xfrm>
            <a:prstGeom prst="line">
              <a:avLst/>
            </a:prstGeom>
            <a:ln w="19050" cap="rnd"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Title 61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礼仪在人际交往中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566894105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02.生活中的礼仪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礼仪在生活中的重要性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51812263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589" y="0"/>
            <a:ext cx="12188825" cy="6858001"/>
            <a:chOff x="1589" y="0"/>
            <a:chExt cx="12188825" cy="6858001"/>
          </a:xfrm>
        </p:grpSpPr>
        <p:grpSp>
          <p:nvGrpSpPr>
            <p:cNvPr id="2" name="组合 1">
              <a:extLst>
                <a:ext uri="{FF2B5EF4-FFF2-40B4-BE49-F238E27FC236}">
                  <a16:creationId xmlns:a16="http://schemas.microsoft.com/office/drawing/2014/main" id="{64A1405B-4B1C-423B-80BD-8DD5874F7112}"/>
                </a:ext>
              </a:extLst>
            </p:cNvPr>
            <p:cNvGrpSpPr/>
            <p:nvPr/>
          </p:nvGrpSpPr>
          <p:grpSpPr>
            <a:xfrm>
              <a:off x="831551" y="1259870"/>
              <a:ext cx="10528899" cy="4338260"/>
              <a:chOff x="732826" y="1259870"/>
              <a:chExt cx="10528899" cy="4338260"/>
            </a:xfrm>
          </p:grpSpPr>
          <p:sp>
            <p:nvSpPr>
              <p:cNvPr id="7" name="文本框 6">
                <a:extLst>
                  <a:ext uri="{FF2B5EF4-FFF2-40B4-BE49-F238E27FC236}">
                    <a16:creationId xmlns:a16="http://schemas.microsoft.com/office/drawing/2014/main" id="{9EAA2E88-3176-41A1-956C-02A1705EBBE1}"/>
                  </a:ext>
                </a:extLst>
              </p:cNvPr>
              <p:cNvSpPr txBox="1"/>
              <p:nvPr/>
            </p:nvSpPr>
            <p:spPr>
              <a:xfrm>
                <a:off x="732826" y="1259870"/>
                <a:ext cx="6048974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solidFill>
                      <a:schemeClr val="tx1"/>
                    </a:solidFill>
                  </a:rPr>
                  <a:t>生活礼仪的具体内容</a:t>
                </a:r>
              </a:p>
            </p:txBody>
          </p:sp>
          <p:sp>
            <p:nvSpPr>
              <p:cNvPr id="8" name="文本框 7">
                <a:extLst>
                  <a:ext uri="{FF2B5EF4-FFF2-40B4-BE49-F238E27FC236}">
                    <a16:creationId xmlns:a16="http://schemas.microsoft.com/office/drawing/2014/main" id="{9CA8122F-69BA-41C5-89EE-4F804F29A2B4}"/>
                  </a:ext>
                </a:extLst>
              </p:cNvPr>
              <p:cNvSpPr txBox="1"/>
              <p:nvPr/>
            </p:nvSpPr>
            <p:spPr>
              <a:xfrm>
                <a:off x="765844" y="2441522"/>
                <a:ext cx="3939883" cy="5164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/>
                  <a:t>提供给初一新生的生活礼仪指南，帮助他们树立良好的行为习惯。</a:t>
                </a:r>
              </a:p>
            </p:txBody>
          </p:sp>
          <p:sp>
            <p:nvSpPr>
              <p:cNvPr id="17" name="圆角矩形 16">
                <a:extLst>
                  <a:ext uri="{FF2B5EF4-FFF2-40B4-BE49-F238E27FC236}">
                    <a16:creationId xmlns:a16="http://schemas.microsoft.com/office/drawing/2014/main" id="{A5452E74-E042-4CC8-A7BE-20E353FAFFD4}"/>
                  </a:ext>
                </a:extLst>
              </p:cNvPr>
              <p:cNvSpPr/>
              <p:nvPr/>
            </p:nvSpPr>
            <p:spPr>
              <a:xfrm>
                <a:off x="857250" y="3714750"/>
                <a:ext cx="3206749" cy="1883380"/>
              </a:xfrm>
              <a:prstGeom prst="roundRect">
                <a:avLst>
                  <a:gd name="adj" fmla="val 4500"/>
                </a:avLst>
              </a:prstGeom>
              <a:solidFill>
                <a:schemeClr val="accent3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3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1400" b="1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圆角矩形 17">
                <a:extLst>
                  <a:ext uri="{FF2B5EF4-FFF2-40B4-BE49-F238E27FC236}">
                    <a16:creationId xmlns:a16="http://schemas.microsoft.com/office/drawing/2014/main" id="{A77DE3E5-A438-4DCB-83D1-9C8C84153E1C}"/>
                  </a:ext>
                </a:extLst>
              </p:cNvPr>
              <p:cNvSpPr/>
              <p:nvPr/>
            </p:nvSpPr>
            <p:spPr>
              <a:xfrm>
                <a:off x="4456113" y="3714750"/>
                <a:ext cx="3206749" cy="1883380"/>
              </a:xfrm>
              <a:prstGeom prst="roundRect">
                <a:avLst>
                  <a:gd name="adj" fmla="val 4500"/>
                </a:avLst>
              </a:prstGeom>
              <a:solidFill>
                <a:schemeClr val="accent4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4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19" name="圆角矩形 18">
                <a:extLst>
                  <a:ext uri="{FF2B5EF4-FFF2-40B4-BE49-F238E27FC236}">
                    <a16:creationId xmlns:a16="http://schemas.microsoft.com/office/drawing/2014/main" id="{A99D40E9-18B4-4544-8BFE-12A6AF80B7C2}"/>
                  </a:ext>
                </a:extLst>
              </p:cNvPr>
              <p:cNvSpPr/>
              <p:nvPr/>
            </p:nvSpPr>
            <p:spPr>
              <a:xfrm>
                <a:off x="8054976" y="3714750"/>
                <a:ext cx="3206749" cy="1883380"/>
              </a:xfrm>
              <a:prstGeom prst="roundRect">
                <a:avLst>
                  <a:gd name="adj" fmla="val 4500"/>
                </a:avLst>
              </a:prstGeom>
              <a:solidFill>
                <a:schemeClr val="accent6"/>
              </a:solidFill>
              <a:ln w="12700" cap="rnd">
                <a:noFill/>
                <a:prstDash val="solid"/>
                <a:round/>
              </a:ln>
              <a:effectLst>
                <a:outerShdw blurRad="254000" dist="127000" algn="ctr" rotWithShape="0">
                  <a:schemeClr val="accent6">
                    <a:alpha val="32000"/>
                  </a:scheme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914354"/>
                <a:endParaRPr lang="zh-CN" altLang="en-US" sz="2000" b="1">
                  <a:solidFill>
                    <a:schemeClr val="bg1"/>
                  </a:solidFill>
                </a:endParaRPr>
              </a:p>
            </p:txBody>
          </p:sp>
          <p:sp>
            <p:nvSpPr>
              <p:cNvPr id="20" name="文本框 19">
                <a:extLst>
                  <a:ext uri="{FF2B5EF4-FFF2-40B4-BE49-F238E27FC236}">
                    <a16:creationId xmlns:a16="http://schemas.microsoft.com/office/drawing/2014/main" id="{58A194A3-76BC-4BE5-AD5B-F7C2B53CB6F3}"/>
                  </a:ext>
                </a:extLst>
              </p:cNvPr>
              <p:cNvSpPr txBox="1"/>
              <p:nvPr/>
            </p:nvSpPr>
            <p:spPr>
              <a:xfrm>
                <a:off x="1077448" y="4548510"/>
                <a:ext cx="2789702" cy="2948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>
                    <a:solidFill>
                      <a:srgbClr val="FFFFFF"/>
                    </a:solidFill>
                  </a:rPr>
                  <a:t>注意服装的搭配和整理，保持干净利落</a:t>
                </a:r>
              </a:p>
            </p:txBody>
          </p:sp>
          <p:sp>
            <p:nvSpPr>
              <p:cNvPr id="21" name="文本框 20">
                <a:extLst>
                  <a:ext uri="{FF2B5EF4-FFF2-40B4-BE49-F238E27FC236}">
                    <a16:creationId xmlns:a16="http://schemas.microsoft.com/office/drawing/2014/main" id="{FA2519B5-9EC2-4C95-B01D-C663B99DD2A5}"/>
                  </a:ext>
                </a:extLst>
              </p:cNvPr>
              <p:cNvSpPr txBox="1"/>
              <p:nvPr/>
            </p:nvSpPr>
            <p:spPr>
              <a:xfrm>
                <a:off x="1077448" y="4172536"/>
                <a:ext cx="1795299" cy="338554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rgbClr val="FFFFFF"/>
                    </a:solidFill>
                  </a:rPr>
                  <a:t>穿着整洁</a:t>
                </a:r>
              </a:p>
            </p:txBody>
          </p:sp>
          <p:sp>
            <p:nvSpPr>
              <p:cNvPr id="23" name="文本框 22">
                <a:extLst>
                  <a:ext uri="{FF2B5EF4-FFF2-40B4-BE49-F238E27FC236}">
                    <a16:creationId xmlns:a16="http://schemas.microsoft.com/office/drawing/2014/main" id="{0E310BB9-5CE1-44FA-AC65-419229720667}"/>
                  </a:ext>
                </a:extLst>
              </p:cNvPr>
              <p:cNvSpPr txBox="1"/>
              <p:nvPr/>
            </p:nvSpPr>
            <p:spPr>
              <a:xfrm>
                <a:off x="4705727" y="4548510"/>
                <a:ext cx="2789702" cy="2948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>
                    <a:solidFill>
                      <a:srgbClr val="FFFFFF"/>
                    </a:solidFill>
                  </a:rPr>
                  <a:t>遵循礼貌用语，尊重他人的感受</a:t>
                </a:r>
              </a:p>
            </p:txBody>
          </p:sp>
          <p:sp>
            <p:nvSpPr>
              <p:cNvPr id="24" name="文本框 23">
                <a:extLst>
                  <a:ext uri="{FF2B5EF4-FFF2-40B4-BE49-F238E27FC236}">
                    <a16:creationId xmlns:a16="http://schemas.microsoft.com/office/drawing/2014/main" id="{4E16693C-69F4-4053-AF13-60E80EA16AA5}"/>
                  </a:ext>
                </a:extLst>
              </p:cNvPr>
              <p:cNvSpPr txBox="1"/>
              <p:nvPr/>
            </p:nvSpPr>
            <p:spPr>
              <a:xfrm>
                <a:off x="4705727" y="4172536"/>
                <a:ext cx="1795299" cy="338554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rgbClr val="FFFFFF"/>
                    </a:solidFill>
                  </a:rPr>
                  <a:t>言谈有礼</a:t>
                </a:r>
              </a:p>
            </p:txBody>
          </p:sp>
          <p:sp>
            <p:nvSpPr>
              <p:cNvPr id="25" name="文本框 24">
                <a:extLst>
                  <a:ext uri="{FF2B5EF4-FFF2-40B4-BE49-F238E27FC236}">
                    <a16:creationId xmlns:a16="http://schemas.microsoft.com/office/drawing/2014/main" id="{C6927BE0-6F85-4E03-988D-131B1949BFCD}"/>
                  </a:ext>
                </a:extLst>
              </p:cNvPr>
              <p:cNvSpPr txBox="1"/>
              <p:nvPr/>
            </p:nvSpPr>
            <p:spPr>
              <a:xfrm>
                <a:off x="8344389" y="4548510"/>
                <a:ext cx="2789702" cy="2948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ts val="1500"/>
                  </a:lnSpc>
                  <a:defRPr sz="9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>
                    <a:solidFill>
                      <a:srgbClr val="FFFFFF"/>
                    </a:solidFill>
                  </a:rPr>
                  <a:t>进餐时遵守餐桌礼仪，不发出嘈杂声音</a:t>
                </a:r>
              </a:p>
            </p:txBody>
          </p:sp>
          <p:sp>
            <p:nvSpPr>
              <p:cNvPr id="26" name="文本框 25">
                <a:extLst>
                  <a:ext uri="{FF2B5EF4-FFF2-40B4-BE49-F238E27FC236}">
                    <a16:creationId xmlns:a16="http://schemas.microsoft.com/office/drawing/2014/main" id="{C85B615D-AC77-4FE5-8B40-B96FF681B96A}"/>
                  </a:ext>
                </a:extLst>
              </p:cNvPr>
              <p:cNvSpPr txBox="1"/>
              <p:nvPr/>
            </p:nvSpPr>
            <p:spPr>
              <a:xfrm>
                <a:off x="8344389" y="4172536"/>
                <a:ext cx="1795299" cy="338554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>
                    <a:solidFill>
                      <a:srgbClr val="FFFFFF"/>
                    </a:solidFill>
                  </a:rPr>
                  <a:t>饮食文明</a:t>
                </a:r>
              </a:p>
            </p:txBody>
          </p:sp>
        </p:grpSp>
        <p:grpSp>
          <p:nvGrpSpPr>
            <p:cNvPr id="22" name="组合 21">
              <a:extLst>
                <a:ext uri="{FF2B5EF4-FFF2-40B4-BE49-F238E27FC236}">
                  <a16:creationId xmlns:a16="http://schemas.microsoft.com/office/drawing/2014/main" id="{EC90A052-300F-4F6B-A677-9E5F00432B57}"/>
                </a:ext>
              </a:extLst>
            </p:cNvPr>
            <p:cNvGrpSpPr/>
            <p:nvPr/>
          </p:nvGrpSpPr>
          <p:grpSpPr>
            <a:xfrm>
              <a:off x="1589" y="0"/>
              <a:ext cx="12188825" cy="6858001"/>
              <a:chOff x="1589" y="0"/>
              <a:chExt cx="12188825" cy="6858001"/>
            </a:xfrm>
          </p:grpSpPr>
          <p:sp>
            <p:nvSpPr>
              <p:cNvPr id="27" name="任意多边形 26">
                <a:extLst>
                  <a:ext uri="{FF2B5EF4-FFF2-40B4-BE49-F238E27FC236}">
                    <a16:creationId xmlns:a16="http://schemas.microsoft.com/office/drawing/2014/main" id="{DB6CB15A-A56F-408E-BCC0-0F3C96453E54}"/>
                  </a:ext>
                </a:extLst>
              </p:cNvPr>
              <p:cNvSpPr/>
              <p:nvPr/>
            </p:nvSpPr>
            <p:spPr bwMode="auto">
              <a:xfrm>
                <a:off x="1589" y="5403847"/>
                <a:ext cx="2523898" cy="1454154"/>
              </a:xfrm>
              <a:custGeom>
                <a:gdLst>
                  <a:gd name="T0" fmla="*/ 2545 w 2752"/>
                  <a:gd name="T1" fmla="*/ 944 h 1585"/>
                  <a:gd name="T2" fmla="*/ 1030 w 2752"/>
                  <a:gd name="T3" fmla="*/ 944 h 1585"/>
                  <a:gd name="T4" fmla="*/ 426 w 2752"/>
                  <a:gd name="T5" fmla="*/ 327 h 1585"/>
                  <a:gd name="T6" fmla="*/ 0 w 2752"/>
                  <a:gd name="T7" fmla="*/ 134 h 1585"/>
                  <a:gd name="T8" fmla="*/ 0 w 2752"/>
                  <a:gd name="T9" fmla="*/ 1585 h 1585"/>
                  <a:gd name="T10" fmla="*/ 2744 w 2752"/>
                  <a:gd name="T11" fmla="*/ 1585 h 1585"/>
                  <a:gd name="T12" fmla="*/ 2545 w 2752"/>
                  <a:gd name="T13" fmla="*/ 944 h 1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752" h="1585">
                    <a:moveTo>
                      <a:pt x="2545" y="944"/>
                    </a:moveTo>
                    <a:cubicBezTo>
                      <a:pt x="2295" y="510"/>
                      <a:pt x="1551" y="716"/>
                      <a:pt x="1030" y="944"/>
                    </a:cubicBezTo>
                    <a:cubicBezTo>
                      <a:pt x="509" y="1172"/>
                      <a:pt x="648" y="748"/>
                      <a:pt x="426" y="327"/>
                    </a:cubicBezTo>
                    <a:cubicBezTo>
                      <a:pt x="253" y="0"/>
                      <a:pt x="73" y="81"/>
                      <a:pt x="0" y="134"/>
                    </a:cubicBezTo>
                    <a:cubicBezTo>
                      <a:pt x="0" y="1585"/>
                      <a:pt x="0" y="1585"/>
                      <a:pt x="0" y="1585"/>
                    </a:cubicBezTo>
                    <a:cubicBezTo>
                      <a:pt x="2744" y="1585"/>
                      <a:pt x="2744" y="1585"/>
                      <a:pt x="2744" y="1585"/>
                    </a:cubicBezTo>
                    <a:cubicBezTo>
                      <a:pt x="2319" y="1449"/>
                      <a:pt x="2752" y="1302"/>
                      <a:pt x="2545" y="944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accent3">
                      <a:lumMod val="20000"/>
                      <a:lumOff val="80000"/>
                      <a:alpha val="0"/>
                    </a:schemeClr>
                  </a:gs>
                  <a:gs pos="60000">
                    <a:schemeClr val="accent3">
                      <a:lumMod val="60000"/>
                      <a:lumOff val="40000"/>
                      <a:alpha val="40000"/>
                    </a:schemeClr>
                  </a:gs>
                  <a:gs pos="100000">
                    <a:schemeClr val="accent3"/>
                  </a:gs>
                </a:gsLst>
                <a:lin ang="72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任意多边形 27">
                <a:extLst>
                  <a:ext uri="{FF2B5EF4-FFF2-40B4-BE49-F238E27FC236}">
                    <a16:creationId xmlns:a16="http://schemas.microsoft.com/office/drawing/2014/main" id="{90F4A912-1CA4-4019-956A-E09DB0035C98}"/>
                  </a:ext>
                </a:extLst>
              </p:cNvPr>
              <p:cNvSpPr/>
              <p:nvPr/>
            </p:nvSpPr>
            <p:spPr bwMode="auto">
              <a:xfrm>
                <a:off x="9390026" y="0"/>
                <a:ext cx="2800388" cy="1476422"/>
              </a:xfrm>
              <a:custGeom>
                <a:gdLst>
                  <a:gd name="T0" fmla="*/ 354 w 2444"/>
                  <a:gd name="T1" fmla="*/ 526 h 1288"/>
                  <a:gd name="T2" fmla="*/ 1598 w 2444"/>
                  <a:gd name="T3" fmla="*/ 526 h 1288"/>
                  <a:gd name="T4" fmla="*/ 2094 w 2444"/>
                  <a:gd name="T5" fmla="*/ 1033 h 1288"/>
                  <a:gd name="T6" fmla="*/ 2444 w 2444"/>
                  <a:gd name="T7" fmla="*/ 1192 h 1288"/>
                  <a:gd name="T8" fmla="*/ 2444 w 2444"/>
                  <a:gd name="T9" fmla="*/ 0 h 1288"/>
                  <a:gd name="T10" fmla="*/ 0 w 2444"/>
                  <a:gd name="T11" fmla="*/ 0 h 1288"/>
                  <a:gd name="T12" fmla="*/ 354 w 2444"/>
                  <a:gd name="T13" fmla="*/ 526 h 128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44" h="1288">
                    <a:moveTo>
                      <a:pt x="354" y="526"/>
                    </a:moveTo>
                    <a:cubicBezTo>
                      <a:pt x="516" y="764"/>
                      <a:pt x="1170" y="714"/>
                      <a:pt x="1598" y="526"/>
                    </a:cubicBezTo>
                    <a:cubicBezTo>
                      <a:pt x="2026" y="339"/>
                      <a:pt x="1981" y="659"/>
                      <a:pt x="2094" y="1033"/>
                    </a:cubicBezTo>
                    <a:cubicBezTo>
                      <a:pt x="2172" y="1288"/>
                      <a:pt x="2400" y="1272"/>
                      <a:pt x="2444" y="1192"/>
                    </a:cubicBezTo>
                    <a:cubicBezTo>
                      <a:pt x="2444" y="0"/>
                      <a:pt x="2444" y="0"/>
                      <a:pt x="244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565" y="116"/>
                      <a:pt x="163" y="246"/>
                      <a:pt x="354" y="526"/>
                    </a:cubicBezTo>
                    <a:close/>
                  </a:path>
                </a:pathLst>
              </a:custGeom>
              <a:gradFill>
                <a:gsLst>
                  <a:gs pos="0">
                    <a:schemeClr val="accent3">
                      <a:lumMod val="20000"/>
                      <a:lumOff val="80000"/>
                      <a:alpha val="0"/>
                    </a:schemeClr>
                  </a:gs>
                  <a:gs pos="60000">
                    <a:schemeClr val="accent3">
                      <a:lumMod val="60000"/>
                      <a:lumOff val="40000"/>
                      <a:alpha val="40000"/>
                    </a:schemeClr>
                  </a:gs>
                  <a:gs pos="100000">
                    <a:schemeClr val="accent3"/>
                  </a:gs>
                </a:gsLst>
                <a:lin ang="168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椭圆 28">
                <a:extLst>
                  <a:ext uri="{FF2B5EF4-FFF2-40B4-BE49-F238E27FC236}">
                    <a16:creationId xmlns:a16="http://schemas.microsoft.com/office/drawing/2014/main" id="{5F7DF7F2-944D-4150-BC0E-50C2B48C54CB}"/>
                  </a:ext>
                </a:extLst>
              </p:cNvPr>
              <p:cNvSpPr/>
              <p:nvPr/>
            </p:nvSpPr>
            <p:spPr>
              <a:xfrm rot="17100000">
                <a:off x="10372245" y="4964984"/>
                <a:ext cx="1076440" cy="1076440"/>
              </a:xfrm>
              <a:prstGeom prst="ellipse">
                <a:avLst/>
              </a:prstGeom>
              <a:gradFill>
                <a:gsLst>
                  <a:gs pos="0">
                    <a:schemeClr val="accent3">
                      <a:lumMod val="20000"/>
                      <a:lumOff val="80000"/>
                      <a:alpha val="0"/>
                    </a:schemeClr>
                  </a:gs>
                  <a:gs pos="60000">
                    <a:schemeClr val="accent3">
                      <a:lumMod val="60000"/>
                      <a:lumOff val="40000"/>
                      <a:alpha val="25000"/>
                    </a:schemeClr>
                  </a:gs>
                  <a:gs pos="100000">
                    <a:schemeClr val="accent3">
                      <a:alpha val="30000"/>
                    </a:schemeClr>
                  </a:gs>
                </a:gsLst>
                <a:lin ang="72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椭圆 29">
                <a:extLst>
                  <a:ext uri="{FF2B5EF4-FFF2-40B4-BE49-F238E27FC236}">
                    <a16:creationId xmlns:a16="http://schemas.microsoft.com/office/drawing/2014/main" id="{E78BFCBF-8547-4B12-B48A-3CB48D5E9512}"/>
                  </a:ext>
                </a:extLst>
              </p:cNvPr>
              <p:cNvSpPr/>
              <p:nvPr/>
            </p:nvSpPr>
            <p:spPr>
              <a:xfrm rot="17100000">
                <a:off x="9295183" y="6000563"/>
                <a:ext cx="470273" cy="470273"/>
              </a:xfrm>
              <a:prstGeom prst="ellipse">
                <a:avLst/>
              </a:prstGeom>
              <a:gradFill>
                <a:gsLst>
                  <a:gs pos="0">
                    <a:schemeClr val="accent3">
                      <a:lumMod val="20000"/>
                      <a:lumOff val="80000"/>
                      <a:alpha val="0"/>
                    </a:schemeClr>
                  </a:gs>
                  <a:gs pos="60000">
                    <a:schemeClr val="accent3">
                      <a:lumMod val="60000"/>
                      <a:lumOff val="40000"/>
                      <a:alpha val="25000"/>
                    </a:schemeClr>
                  </a:gs>
                  <a:gs pos="100000">
                    <a:schemeClr val="accent3">
                      <a:alpha val="30000"/>
                    </a:schemeClr>
                  </a:gs>
                </a:gsLst>
                <a:lin ang="7200000" scaled="0"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32" name="Title 31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礼仪习惯培养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689958427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10B7FB8-2D33-998E-A108-A4B114A62B35}"/>
              </a:ext>
            </a:extLst>
          </p:cNvPr>
          <p:cNvGrpSpPr/>
          <p:nvPr/>
        </p:nvGrpSpPr>
        <p:grpSpPr>
          <a:xfrm>
            <a:off x="660399" y="1463889"/>
            <a:ext cx="10858500" cy="4398176"/>
            <a:chOff x="660399" y="1463889"/>
            <a:chExt cx="10858500" cy="4398176"/>
          </a:xfrm>
        </p:grpSpPr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2C662C43-4A62-161A-3CC3-1B64D9A4F9C7}"/>
                </a:ext>
              </a:extLst>
            </p:cNvPr>
            <p:cNvGrpSpPr/>
            <p:nvPr/>
          </p:nvGrpSpPr>
          <p:grpSpPr>
            <a:xfrm>
              <a:off x="660399" y="1463889"/>
              <a:ext cx="10858500" cy="838400"/>
              <a:chOff x="660399" y="1161078"/>
              <a:chExt cx="10858500" cy="838400"/>
            </a:xfrm>
          </p:grpSpPr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4C900484-CF2F-4438-0B5B-E783065F5A0D}"/>
                  </a:ext>
                </a:extLst>
              </p:cNvPr>
              <p:cNvSpPr txBox="1"/>
              <p:nvPr/>
            </p:nvSpPr>
            <p:spPr>
              <a:xfrm>
                <a:off x="1096507" y="1161078"/>
                <a:ext cx="9986285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lIns="91440" tIns="45720" rIns="91440" bIns="45720" anchor="ctr" anchorCtr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3765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Pct val="25000"/>
                  <a:buFontTx/>
                  <a:buNone/>
                  <a:defRPr/>
                </a:pPr>
                <a:r>
                  <a:rPr kumimoji="0" lang="zh-CN" altLang="en-US" sz="2400" b="1" i="0" u="none" strike="noStrike" kern="1200" cap="none" spc="0" normalizeH="0" baseline="0" noProof="0">
                    <a:solidFill>
                      <a:schemeClr val="tx1"/>
                    </a:solidFill>
                  </a:rPr>
                  <a:t>养成良好生活礼仪</a:t>
                </a:r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EF80F3CA-A29F-853B-DCD3-A21283E94D32}"/>
                  </a:ext>
                </a:extLst>
              </p:cNvPr>
              <p:cNvSpPr/>
              <p:nvPr/>
            </p:nvSpPr>
            <p:spPr>
              <a:xfrm>
                <a:off x="660399" y="1704654"/>
                <a:ext cx="10858500" cy="2948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kumimoji="1" lang="zh-CN" altLang="en-US" sz="1200">
                    <a:solidFill>
                      <a:schemeClr val="tx1"/>
                    </a:solidFill>
                  </a:rPr>
                  <a:t>生活礼仪的重要性在于展现个人形象和态度，促进人际交往和谐</a:t>
                </a:r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8258ADE9-B3D5-2B71-6427-DCC81D5B9710}"/>
                </a:ext>
              </a:extLst>
            </p:cNvPr>
            <p:cNvGrpSpPr/>
            <p:nvPr/>
          </p:nvGrpSpPr>
          <p:grpSpPr>
            <a:xfrm>
              <a:off x="6096000" y="3336910"/>
              <a:ext cx="2845877" cy="2433066"/>
              <a:chOff x="1903892" y="2942012"/>
              <a:chExt cx="2597769" cy="2617243"/>
            </a:xfrm>
          </p:grpSpPr>
          <p:sp>
            <p:nvSpPr>
              <p:cNvPr id="58" name="Rectangle: Rounded Corners 57">
                <a:extLst>
                  <a:ext uri="{FF2B5EF4-FFF2-40B4-BE49-F238E27FC236}">
                    <a16:creationId xmlns:a16="http://schemas.microsoft.com/office/drawing/2014/main" id="{5366C93E-9322-4E9C-F6E6-7E293AD0BE74}"/>
                  </a:ext>
                </a:extLst>
              </p:cNvPr>
              <p:cNvSpPr/>
              <p:nvPr/>
            </p:nvSpPr>
            <p:spPr>
              <a:xfrm>
                <a:off x="1903892" y="2942012"/>
                <a:ext cx="2597769" cy="2617243"/>
              </a:xfrm>
              <a:prstGeom prst="roundRect">
                <a:avLst>
                  <a:gd name="adj" fmla="val 8000"/>
                </a:avLst>
              </a:prstGeom>
              <a:solidFill>
                <a:schemeClr val="bg1"/>
              </a:solidFill>
              <a:ln w="12700" cap="flat">
                <a:solidFill>
                  <a:schemeClr val="accent3"/>
                </a:solidFill>
                <a:prstDash val="solid"/>
                <a:miter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61D27555-EAC0-23FA-21E9-85FDEA428AF5}"/>
                  </a:ext>
                </a:extLst>
              </p:cNvPr>
              <p:cNvGrpSpPr/>
              <p:nvPr/>
            </p:nvGrpSpPr>
            <p:grpSpPr>
              <a:xfrm>
                <a:off x="2037382" y="3822091"/>
                <a:ext cx="2330787" cy="683647"/>
                <a:chOff x="7118372" y="2438466"/>
                <a:chExt cx="2113471" cy="425381"/>
              </a:xfrm>
              <a:noFill/>
            </p:grpSpPr>
            <p:sp>
              <p:nvSpPr>
                <p:cNvPr id="60" name="Rectangle 59">
                  <a:extLst>
                    <a:ext uri="{FF2B5EF4-FFF2-40B4-BE49-F238E27FC236}">
                      <a16:creationId xmlns:a16="http://schemas.microsoft.com/office/drawing/2014/main" id="{55C81468-D93C-2CD0-B38F-7D746DB2569E}"/>
                    </a:ext>
                  </a:extLst>
                </p:cNvPr>
                <p:cNvSpPr/>
                <p:nvPr/>
              </p:nvSpPr>
              <p:spPr>
                <a:xfrm>
                  <a:off x="7118372" y="2438466"/>
                  <a:ext cx="2113470" cy="229807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促进人际交往和谐</a:t>
                  </a:r>
                </a:p>
              </p:txBody>
            </p:sp>
            <p:sp>
              <p:nvSpPr>
                <p:cNvPr id="61" name="Rectangle 60">
                  <a:extLst>
                    <a:ext uri="{FF2B5EF4-FFF2-40B4-BE49-F238E27FC236}">
                      <a16:creationId xmlns:a16="http://schemas.microsoft.com/office/drawing/2014/main" id="{8B6D2762-5085-C3EB-E643-5A2AE9E48A0B}"/>
                    </a:ext>
                  </a:extLst>
                </p:cNvPr>
                <p:cNvSpPr/>
                <p:nvPr/>
              </p:nvSpPr>
              <p:spPr>
                <a:xfrm>
                  <a:off x="7118372" y="2666514"/>
                  <a:ext cx="2113471" cy="197333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通过礼仪行为建立良好的人际关系</a:t>
                  </a:r>
                </a:p>
              </p:txBody>
            </p:sp>
          </p:grp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1B19CD2C-81CE-83E0-3B5D-F651E7A7E02A}"/>
                </a:ext>
              </a:extLst>
            </p:cNvPr>
            <p:cNvGrpSpPr/>
            <p:nvPr/>
          </p:nvGrpSpPr>
          <p:grpSpPr>
            <a:xfrm>
              <a:off x="3107001" y="3244822"/>
              <a:ext cx="3061303" cy="2617243"/>
              <a:chOff x="1903892" y="2942012"/>
              <a:chExt cx="2597769" cy="2617243"/>
            </a:xfrm>
          </p:grpSpPr>
          <p:sp>
            <p:nvSpPr>
              <p:cNvPr id="62" name="Rectangle: Rounded Corners 61">
                <a:extLst>
                  <a:ext uri="{FF2B5EF4-FFF2-40B4-BE49-F238E27FC236}">
                    <a16:creationId xmlns:a16="http://schemas.microsoft.com/office/drawing/2014/main" id="{5A8403EB-5DB7-D6D7-81DD-422146FD87B3}"/>
                  </a:ext>
                </a:extLst>
              </p:cNvPr>
              <p:cNvSpPr/>
              <p:nvPr/>
            </p:nvSpPr>
            <p:spPr>
              <a:xfrm>
                <a:off x="1903892" y="2942012"/>
                <a:ext cx="2597769" cy="2617243"/>
              </a:xfrm>
              <a:prstGeom prst="roundRect">
                <a:avLst>
                  <a:gd name="adj" fmla="val 8000"/>
                </a:avLst>
              </a:prstGeom>
              <a:solidFill>
                <a:schemeClr val="bg1"/>
              </a:solidFill>
              <a:ln w="12700" cap="flat">
                <a:solidFill>
                  <a:schemeClr val="accent1"/>
                </a:solidFill>
                <a:prstDash val="solid"/>
                <a:miter/>
              </a:ln>
              <a:effectLst>
                <a:outerShdw blurRad="127000" dist="63500" dir="2700000" algn="tl" rotWithShape="0">
                  <a:schemeClr val="accent1">
                    <a:alpha val="40000"/>
                  </a:scheme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altLang="zh-CN"/>
              </a:p>
            </p:txBody>
          </p:sp>
          <p:grpSp>
            <p:nvGrpSpPr>
              <p:cNvPr id="63" name="Group 62">
                <a:extLst>
                  <a:ext uri="{FF2B5EF4-FFF2-40B4-BE49-F238E27FC236}">
                    <a16:creationId xmlns:a16="http://schemas.microsoft.com/office/drawing/2014/main" id="{3146F058-CD30-BE9B-343D-CB77F17DD725}"/>
                  </a:ext>
                </a:extLst>
              </p:cNvPr>
              <p:cNvGrpSpPr/>
              <p:nvPr/>
            </p:nvGrpSpPr>
            <p:grpSpPr>
              <a:xfrm>
                <a:off x="2037382" y="3822087"/>
                <a:ext cx="2330787" cy="661328"/>
                <a:chOff x="7118372" y="2438466"/>
                <a:chExt cx="2113471" cy="411494"/>
              </a:xfrm>
              <a:noFill/>
            </p:grpSpPr>
            <p:sp>
              <p:nvSpPr>
                <p:cNvPr id="64" name="Rectangle 63">
                  <a:extLst>
                    <a:ext uri="{FF2B5EF4-FFF2-40B4-BE49-F238E27FC236}">
                      <a16:creationId xmlns:a16="http://schemas.microsoft.com/office/drawing/2014/main" id="{83CADF85-E699-B333-55B7-23219C62FE97}"/>
                    </a:ext>
                  </a:extLst>
                </p:cNvPr>
                <p:cNvSpPr/>
                <p:nvPr/>
              </p:nvSpPr>
              <p:spPr>
                <a:xfrm>
                  <a:off x="7118372" y="2438466"/>
                  <a:ext cx="2113470" cy="229807"/>
                </a:xfrm>
                <a:prstGeom prst="rect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none" lIns="91440" tIns="45720" rIns="91440" bIns="45720" rtlCol="0" anchor="b" anchorCtr="0">
                  <a:norm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00000"/>
                    </a:lnSpc>
                  </a:pPr>
                  <a:r>
                    <a:rPr kumimoji="1" lang="zh-CN" altLang="en-US" sz="1600" b="1">
                      <a:solidFill>
                        <a:schemeClr val="tx1"/>
                      </a:solidFill>
                    </a:rPr>
                    <a:t>形象与态度展现</a:t>
                  </a:r>
                </a:p>
              </p:txBody>
            </p:sp>
            <p:sp>
              <p:nvSpPr>
                <p:cNvPr id="65" name="Rectangle 64">
                  <a:extLst>
                    <a:ext uri="{FF2B5EF4-FFF2-40B4-BE49-F238E27FC236}">
                      <a16:creationId xmlns:a16="http://schemas.microsoft.com/office/drawing/2014/main" id="{93D1A678-6547-6B7A-AD4F-4CB74BF17980}"/>
                    </a:ext>
                  </a:extLst>
                </p:cNvPr>
                <p:cNvSpPr/>
                <p:nvPr/>
              </p:nvSpPr>
              <p:spPr>
                <a:xfrm>
                  <a:off x="7118372" y="2666514"/>
                  <a:ext cx="2113471" cy="183446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lIns="91440" tIns="45720" rIns="91440" bIns="45720" rtlCol="0" anchor="t" anchorCtr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lnSpc>
                      <a:spcPct val="120000"/>
                    </a:lnSpc>
                  </a:pPr>
                  <a:r>
                    <a:rPr kumimoji="1" lang="zh-CN" altLang="en-US" sz="1200">
                      <a:solidFill>
                        <a:schemeClr val="tx1"/>
                      </a:solidFill>
                    </a:rPr>
                    <a:t>用优雅的生活礼仪展现个人风采</a:t>
                  </a:r>
                </a:p>
              </p:txBody>
            </p:sp>
          </p:grpSp>
        </p:grpSp>
      </p:grpSp>
      <p:sp>
        <p:nvSpPr>
          <p:cNvPr id="69" name="Title 68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生活礼仪的重要性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394654984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662787" y="1130300"/>
            <a:ext cx="10856113" cy="5003800"/>
            <a:chOff x="662787" y="1130300"/>
            <a:chExt cx="10856113" cy="5003800"/>
          </a:xfrm>
        </p:grpSpPr>
        <p:sp>
          <p:nvSpPr>
            <p:cNvPr id="2" name="圆角矩形 1">
              <a:extLst>
                <a:ext uri="{FF2B5EF4-FFF2-40B4-BE49-F238E27FC236}">
                  <a16:creationId xmlns:a16="http://schemas.microsoft.com/office/drawing/2014/main" id="{35D2C5A4-23CA-4F9C-9CD5-8C3B8783C7BE}"/>
                </a:ext>
              </a:extLst>
            </p:cNvPr>
            <p:cNvSpPr/>
            <p:nvPr/>
          </p:nvSpPr>
          <p:spPr>
            <a:xfrm>
              <a:off x="662787" y="1130300"/>
              <a:ext cx="3135745" cy="5003800"/>
            </a:xfrm>
            <a:prstGeom prst="roundRect">
              <a:avLst>
                <a:gd name="adj" fmla="val 2500"/>
              </a:avLst>
            </a:prstGeom>
            <a:blipFill rotWithShape="0">
              <a:blip r:embed="rId2"/>
              <a:stretch>
                <a:fillRect l="-69760" r="-69760"/>
              </a:stretch>
            </a:blipFill>
            <a:ln w="762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GB"/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E7F2026B-9243-4B72-BF48-7EE44746076F}"/>
                </a:ext>
              </a:extLst>
            </p:cNvPr>
            <p:cNvSpPr txBox="1"/>
            <p:nvPr/>
          </p:nvSpPr>
          <p:spPr>
            <a:xfrm>
              <a:off x="4341601" y="1130300"/>
              <a:ext cx="71772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zh-CN" altLang="en-US" sz="2400" b="1">
                  <a:solidFill>
                    <a:schemeClr val="tx1"/>
                  </a:solidFill>
                </a:rPr>
                <a:t>优雅言谈举止素养</a:t>
              </a:r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EDF5771B-51ED-43EA-9CC3-348753705AA7}"/>
                </a:ext>
              </a:extLst>
            </p:cNvPr>
            <p:cNvSpPr txBox="1"/>
            <p:nvPr/>
          </p:nvSpPr>
          <p:spPr>
            <a:xfrm>
              <a:off x="4341600" y="2106322"/>
              <a:ext cx="7177299" cy="294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1200"/>
                <a:t>言谈举止在日常交往中的重要性</a:t>
              </a:r>
            </a:p>
          </p:txBody>
        </p:sp>
        <p:grpSp>
          <p:nvGrpSpPr>
            <p:cNvPr id="17" name="组合 16">
              <a:extLst>
                <a:ext uri="{FF2B5EF4-FFF2-40B4-BE49-F238E27FC236}">
                  <a16:creationId xmlns:a16="http://schemas.microsoft.com/office/drawing/2014/main" id="{33540BD6-16CF-4A64-A0FB-A75A0D3FA07C}"/>
                </a:ext>
              </a:extLst>
            </p:cNvPr>
            <p:cNvGrpSpPr/>
            <p:nvPr/>
          </p:nvGrpSpPr>
          <p:grpSpPr>
            <a:xfrm>
              <a:off x="4219575" y="4329576"/>
              <a:ext cx="1734011" cy="1398124"/>
              <a:chOff x="4219575" y="4063891"/>
              <a:chExt cx="1734011" cy="1398124"/>
            </a:xfrm>
          </p:grpSpPr>
          <p:grpSp>
            <p:nvGrpSpPr>
              <p:cNvPr id="3" name="组合 2">
                <a:extLst>
                  <a:ext uri="{FF2B5EF4-FFF2-40B4-BE49-F238E27FC236}">
                    <a16:creationId xmlns:a16="http://schemas.microsoft.com/office/drawing/2014/main" id="{054C963C-5E7A-43CA-81A7-B20E0568688D}"/>
                  </a:ext>
                </a:extLst>
              </p:cNvPr>
              <p:cNvGrpSpPr/>
              <p:nvPr/>
            </p:nvGrpSpPr>
            <p:grpSpPr>
              <a:xfrm>
                <a:off x="4378066" y="4063891"/>
                <a:ext cx="1575520" cy="1125035"/>
                <a:chOff x="4378066" y="4063891"/>
                <a:chExt cx="1575520" cy="1125035"/>
              </a:xfrm>
            </p:grpSpPr>
            <p:sp>
              <p:nvSpPr>
                <p:cNvPr id="18" name="文本框 17">
                  <a:extLst>
                    <a:ext uri="{FF2B5EF4-FFF2-40B4-BE49-F238E27FC236}">
                      <a16:creationId xmlns:a16="http://schemas.microsoft.com/office/drawing/2014/main" id="{340015E5-E081-4319-87A5-EC4141268CBD}"/>
                    </a:ext>
                  </a:extLst>
                </p:cNvPr>
                <p:cNvSpPr txBox="1"/>
                <p:nvPr/>
              </p:nvSpPr>
              <p:spPr>
                <a:xfrm>
                  <a:off x="4903578" y="4132112"/>
                  <a:ext cx="1050008" cy="307777"/>
                </a:xfrm>
                <a:prstGeom prst="rect">
                  <a:avLst/>
                </a:prstGeom>
                <a:noFill/>
              </p:spPr>
              <p:txBody>
                <a:bodyPr wrap="none" rtlCol="0" anchor="b">
                  <a:normAutofit fontScale="92500" lnSpcReduction="10000"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00000"/>
                    </a:lnSpc>
                  </a:pPr>
                  <a:r>
                    <a:rPr lang="zh-CN" altLang="en-US" sz="1600" b="1"/>
                    <a:t>问候礼仪</a:t>
                  </a:r>
                  <a:endParaRPr lang="zh-CN" altLang="en-US" sz="1400"/>
                </a:p>
              </p:txBody>
            </p:sp>
            <p:sp>
              <p:nvSpPr>
                <p:cNvPr id="30" name="文本框 29">
                  <a:extLst>
                    <a:ext uri="{FF2B5EF4-FFF2-40B4-BE49-F238E27FC236}">
                      <a16:creationId xmlns:a16="http://schemas.microsoft.com/office/drawing/2014/main" id="{8FC80B0B-6C26-479E-AF53-2079A9EADD3C}"/>
                    </a:ext>
                  </a:extLst>
                </p:cNvPr>
                <p:cNvSpPr txBox="1"/>
                <p:nvPr/>
              </p:nvSpPr>
              <p:spPr>
                <a:xfrm>
                  <a:off x="4378066" y="4672503"/>
                  <a:ext cx="1575520" cy="51642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lnSpc>
                      <a:spcPct val="120000"/>
                    </a:lnSpc>
                  </a:pPr>
                  <a:r>
                    <a:rPr lang="zh-CN" altLang="en-US" sz="1200"/>
                    <a:t>懂得问候可以让人感受到你的关心和尊重。</a:t>
                  </a:r>
                </a:p>
              </p:txBody>
            </p:sp>
            <p:sp>
              <p:nvSpPr>
                <p:cNvPr id="33" name="椭圆 32">
                  <a:extLst>
                    <a:ext uri="{FF2B5EF4-FFF2-40B4-BE49-F238E27FC236}">
                      <a16:creationId xmlns:a16="http://schemas.microsoft.com/office/drawing/2014/main" id="{30ADD813-4051-41C7-BDC2-37BD0D346A7B}"/>
                    </a:ext>
                  </a:extLst>
                </p:cNvPr>
                <p:cNvSpPr/>
                <p:nvPr/>
              </p:nvSpPr>
              <p:spPr>
                <a:xfrm>
                  <a:off x="4461657" y="4063891"/>
                  <a:ext cx="444222" cy="444220"/>
                </a:xfrm>
                <a:prstGeom prst="ellipse">
                  <a:avLst/>
                </a:prstGeom>
                <a:solidFill>
                  <a:schemeClr val="accent1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1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 fontScale="85000" lnSpcReduction="200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34" name="任意多边形 33">
                  <a:extLst>
                    <a:ext uri="{FF2B5EF4-FFF2-40B4-BE49-F238E27FC236}">
                      <a16:creationId xmlns:a16="http://schemas.microsoft.com/office/drawing/2014/main" id="{6C55A620-830C-4EE0-BA7D-D99D87DA3E73}"/>
                    </a:ext>
                  </a:extLst>
                </p:cNvPr>
                <p:cNvSpPr/>
                <p:nvPr/>
              </p:nvSpPr>
              <p:spPr bwMode="auto">
                <a:xfrm>
                  <a:off x="4580988" y="4208916"/>
                  <a:ext cx="205561" cy="154170"/>
                </a:xfrm>
                <a:custGeom>
                  <a:gdLst>
                    <a:gd name="connsiteX0" fmla="*/ 505433 w 533400"/>
                    <a:gd name="connsiteY0" fmla="*/ 621 h 400050"/>
                    <a:gd name="connsiteX1" fmla="*/ 534008 w 533400"/>
                    <a:gd name="connsiteY1" fmla="*/ 29196 h 400050"/>
                    <a:gd name="connsiteX2" fmla="*/ 534008 w 533400"/>
                    <a:gd name="connsiteY2" fmla="*/ 372096 h 400050"/>
                    <a:gd name="connsiteX3" fmla="*/ 505433 w 533400"/>
                    <a:gd name="connsiteY3" fmla="*/ 400671 h 400050"/>
                    <a:gd name="connsiteX4" fmla="*/ 29183 w 533400"/>
                    <a:gd name="connsiteY4" fmla="*/ 400671 h 400050"/>
                    <a:gd name="connsiteX5" fmla="*/ 608 w 533400"/>
                    <a:gd name="connsiteY5" fmla="*/ 372096 h 400050"/>
                    <a:gd name="connsiteX6" fmla="*/ 608 w 533400"/>
                    <a:gd name="connsiteY6" fmla="*/ 29196 h 400050"/>
                    <a:gd name="connsiteX7" fmla="*/ 29183 w 533400"/>
                    <a:gd name="connsiteY7" fmla="*/ 621 h 400050"/>
                    <a:gd name="connsiteX8" fmla="*/ 505433 w 533400"/>
                    <a:gd name="connsiteY8" fmla="*/ 621 h 400050"/>
                    <a:gd name="connsiteX9" fmla="*/ 391419 w 533400"/>
                    <a:gd name="connsiteY9" fmla="*/ 198646 h 400050"/>
                    <a:gd name="connsiteX10" fmla="*/ 351414 w 533400"/>
                    <a:gd name="connsiteY10" fmla="*/ 204170 h 400050"/>
                    <a:gd name="connsiteX11" fmla="*/ 351414 w 533400"/>
                    <a:gd name="connsiteY11" fmla="*/ 204170 h 400050"/>
                    <a:gd name="connsiteX12" fmla="*/ 267118 w 533400"/>
                    <a:gd name="connsiteY12" fmla="*/ 315613 h 400050"/>
                    <a:gd name="connsiteX13" fmla="*/ 264641 w 533400"/>
                    <a:gd name="connsiteY13" fmla="*/ 318470 h 400050"/>
                    <a:gd name="connsiteX14" fmla="*/ 224255 w 533400"/>
                    <a:gd name="connsiteY14" fmla="*/ 318756 h 400050"/>
                    <a:gd name="connsiteX15" fmla="*/ 224255 w 533400"/>
                    <a:gd name="connsiteY15" fmla="*/ 318756 h 400050"/>
                    <a:gd name="connsiteX16" fmla="*/ 162152 w 533400"/>
                    <a:gd name="connsiteY16" fmla="*/ 257415 h 400050"/>
                    <a:gd name="connsiteX17" fmla="*/ 160247 w 533400"/>
                    <a:gd name="connsiteY17" fmla="*/ 255701 h 400050"/>
                    <a:gd name="connsiteX18" fmla="*/ 120052 w 533400"/>
                    <a:gd name="connsiteY18" fmla="*/ 259606 h 400050"/>
                    <a:gd name="connsiteX19" fmla="*/ 120052 w 533400"/>
                    <a:gd name="connsiteY19" fmla="*/ 259606 h 400050"/>
                    <a:gd name="connsiteX20" fmla="*/ 32517 w 533400"/>
                    <a:gd name="connsiteY20" fmla="*/ 366095 h 400050"/>
                    <a:gd name="connsiteX21" fmla="*/ 30326 w 533400"/>
                    <a:gd name="connsiteY21" fmla="*/ 372096 h 400050"/>
                    <a:gd name="connsiteX22" fmla="*/ 39851 w 533400"/>
                    <a:gd name="connsiteY22" fmla="*/ 381621 h 400050"/>
                    <a:gd name="connsiteX23" fmla="*/ 39851 w 533400"/>
                    <a:gd name="connsiteY23" fmla="*/ 381621 h 400050"/>
                    <a:gd name="connsiteX24" fmla="*/ 497242 w 533400"/>
                    <a:gd name="connsiteY24" fmla="*/ 381621 h 400050"/>
                    <a:gd name="connsiteX25" fmla="*/ 502480 w 533400"/>
                    <a:gd name="connsiteY25" fmla="*/ 380002 h 400050"/>
                    <a:gd name="connsiteX26" fmla="*/ 505147 w 533400"/>
                    <a:gd name="connsiteY26" fmla="*/ 366762 h 400050"/>
                    <a:gd name="connsiteX27" fmla="*/ 505147 w 533400"/>
                    <a:gd name="connsiteY27" fmla="*/ 366762 h 400050"/>
                    <a:gd name="connsiteX28" fmla="*/ 397991 w 533400"/>
                    <a:gd name="connsiteY28" fmla="*/ 205504 h 400050"/>
                    <a:gd name="connsiteX29" fmla="*/ 391419 w 533400"/>
                    <a:gd name="connsiteY29" fmla="*/ 198646 h 400050"/>
                    <a:gd name="connsiteX30" fmla="*/ 95858 w 533400"/>
                    <a:gd name="connsiteY30" fmla="*/ 57771 h 400050"/>
                    <a:gd name="connsiteX31" fmla="*/ 57758 w 533400"/>
                    <a:gd name="connsiteY31" fmla="*/ 95871 h 400050"/>
                    <a:gd name="connsiteX32" fmla="*/ 95858 w 533400"/>
                    <a:gd name="connsiteY32" fmla="*/ 133971 h 400050"/>
                    <a:gd name="connsiteX33" fmla="*/ 133958 w 533400"/>
                    <a:gd name="connsiteY33" fmla="*/ 95871 h 400050"/>
                    <a:gd name="connsiteX34" fmla="*/ 95858 w 533400"/>
                    <a:gd name="connsiteY34" fmla="*/ 57771 h 4000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533400" h="400050">
                      <a:moveTo>
                        <a:pt x="505433" y="621"/>
                      </a:moveTo>
                      <a:cubicBezTo>
                        <a:pt x="521245" y="621"/>
                        <a:pt x="534008" y="13385"/>
                        <a:pt x="534008" y="29196"/>
                      </a:cubicBezTo>
                      <a:lnTo>
                        <a:pt x="534008" y="372096"/>
                      </a:lnTo>
                      <a:cubicBezTo>
                        <a:pt x="534008" y="387907"/>
                        <a:pt x="521245" y="400671"/>
                        <a:pt x="505433" y="400671"/>
                      </a:cubicBezTo>
                      <a:lnTo>
                        <a:pt x="29183" y="400671"/>
                      </a:lnTo>
                      <a:cubicBezTo>
                        <a:pt x="13371" y="400671"/>
                        <a:pt x="608" y="387907"/>
                        <a:pt x="608" y="372096"/>
                      </a:cubicBezTo>
                      <a:lnTo>
                        <a:pt x="608" y="29196"/>
                      </a:lnTo>
                      <a:cubicBezTo>
                        <a:pt x="608" y="13385"/>
                        <a:pt x="13371" y="621"/>
                        <a:pt x="29183" y="621"/>
                      </a:cubicBezTo>
                      <a:lnTo>
                        <a:pt x="505433" y="621"/>
                      </a:lnTo>
                      <a:close/>
                      <a:moveTo>
                        <a:pt x="391419" y="198646"/>
                      </a:moveTo>
                      <a:cubicBezTo>
                        <a:pt x="378846" y="189121"/>
                        <a:pt x="360939" y="191597"/>
                        <a:pt x="351414" y="204170"/>
                      </a:cubicBezTo>
                      <a:lnTo>
                        <a:pt x="351414" y="204170"/>
                      </a:lnTo>
                      <a:lnTo>
                        <a:pt x="267118" y="315613"/>
                      </a:lnTo>
                      <a:cubicBezTo>
                        <a:pt x="266355" y="316660"/>
                        <a:pt x="265498" y="317518"/>
                        <a:pt x="264641" y="318470"/>
                      </a:cubicBezTo>
                      <a:cubicBezTo>
                        <a:pt x="253592" y="329710"/>
                        <a:pt x="235495" y="329805"/>
                        <a:pt x="224255" y="318756"/>
                      </a:cubicBezTo>
                      <a:lnTo>
                        <a:pt x="224255" y="318756"/>
                      </a:lnTo>
                      <a:lnTo>
                        <a:pt x="162152" y="257415"/>
                      </a:lnTo>
                      <a:cubicBezTo>
                        <a:pt x="161485" y="256844"/>
                        <a:pt x="160914" y="256177"/>
                        <a:pt x="160247" y="255701"/>
                      </a:cubicBezTo>
                      <a:cubicBezTo>
                        <a:pt x="148055" y="245699"/>
                        <a:pt x="130053" y="247414"/>
                        <a:pt x="120052" y="259606"/>
                      </a:cubicBezTo>
                      <a:lnTo>
                        <a:pt x="120052" y="259606"/>
                      </a:lnTo>
                      <a:lnTo>
                        <a:pt x="32517" y="366095"/>
                      </a:lnTo>
                      <a:cubicBezTo>
                        <a:pt x="31088" y="367810"/>
                        <a:pt x="30326" y="369905"/>
                        <a:pt x="30326" y="372096"/>
                      </a:cubicBezTo>
                      <a:cubicBezTo>
                        <a:pt x="30326" y="377335"/>
                        <a:pt x="34612" y="381621"/>
                        <a:pt x="39851" y="381621"/>
                      </a:cubicBezTo>
                      <a:lnTo>
                        <a:pt x="39851" y="381621"/>
                      </a:lnTo>
                      <a:lnTo>
                        <a:pt x="497242" y="381621"/>
                      </a:lnTo>
                      <a:cubicBezTo>
                        <a:pt x="499146" y="381621"/>
                        <a:pt x="500956" y="381050"/>
                        <a:pt x="502480" y="380002"/>
                      </a:cubicBezTo>
                      <a:cubicBezTo>
                        <a:pt x="506862" y="377049"/>
                        <a:pt x="508005" y="371144"/>
                        <a:pt x="505147" y="366762"/>
                      </a:cubicBezTo>
                      <a:lnTo>
                        <a:pt x="505147" y="366762"/>
                      </a:lnTo>
                      <a:lnTo>
                        <a:pt x="397991" y="205504"/>
                      </a:lnTo>
                      <a:cubicBezTo>
                        <a:pt x="396181" y="202932"/>
                        <a:pt x="393990" y="200551"/>
                        <a:pt x="391419" y="198646"/>
                      </a:cubicBezTo>
                      <a:close/>
                      <a:moveTo>
                        <a:pt x="95858" y="57771"/>
                      </a:moveTo>
                      <a:cubicBezTo>
                        <a:pt x="74808" y="57771"/>
                        <a:pt x="57758" y="74821"/>
                        <a:pt x="57758" y="95871"/>
                      </a:cubicBezTo>
                      <a:cubicBezTo>
                        <a:pt x="57758" y="116921"/>
                        <a:pt x="74808" y="133971"/>
                        <a:pt x="95858" y="133971"/>
                      </a:cubicBezTo>
                      <a:cubicBezTo>
                        <a:pt x="116908" y="133971"/>
                        <a:pt x="133958" y="116921"/>
                        <a:pt x="133958" y="95871"/>
                      </a:cubicBezTo>
                      <a:cubicBezTo>
                        <a:pt x="133958" y="74821"/>
                        <a:pt x="116908" y="57771"/>
                        <a:pt x="95858" y="5777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cxnSp>
            <p:nvCxnSpPr>
              <p:cNvPr id="12" name="直接连接符 11">
                <a:extLst>
                  <a:ext uri="{FF2B5EF4-FFF2-40B4-BE49-F238E27FC236}">
                    <a16:creationId xmlns:a16="http://schemas.microsoft.com/office/drawing/2014/main" id="{1A071FCA-73C4-4FFE-8572-0525805C911D}"/>
                  </a:ext>
                </a:extLst>
              </p:cNvPr>
              <p:cNvCxnSpPr/>
              <p:nvPr/>
            </p:nvCxnSpPr>
            <p:spPr>
              <a:xfrm flipH="1">
                <a:off x="4219575" y="4063891"/>
                <a:ext cx="0" cy="1398124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组合 18">
              <a:extLst>
                <a:ext uri="{FF2B5EF4-FFF2-40B4-BE49-F238E27FC236}">
                  <a16:creationId xmlns:a16="http://schemas.microsoft.com/office/drawing/2014/main" id="{B9437D0A-B3CD-4C7E-8A7C-A17A0B582862}"/>
                </a:ext>
              </a:extLst>
            </p:cNvPr>
            <p:cNvGrpSpPr/>
            <p:nvPr/>
          </p:nvGrpSpPr>
          <p:grpSpPr>
            <a:xfrm>
              <a:off x="6795670" y="4329576"/>
              <a:ext cx="1734011" cy="1398124"/>
              <a:chOff x="6874916" y="4063891"/>
              <a:chExt cx="1734011" cy="1398124"/>
            </a:xfrm>
          </p:grpSpPr>
          <p:grpSp>
            <p:nvGrpSpPr>
              <p:cNvPr id="4" name="组合 3">
                <a:extLst>
                  <a:ext uri="{FF2B5EF4-FFF2-40B4-BE49-F238E27FC236}">
                    <a16:creationId xmlns:a16="http://schemas.microsoft.com/office/drawing/2014/main" id="{659C00FE-C7F5-448E-9460-E1256C602511}"/>
                  </a:ext>
                </a:extLst>
              </p:cNvPr>
              <p:cNvGrpSpPr/>
              <p:nvPr/>
            </p:nvGrpSpPr>
            <p:grpSpPr>
              <a:xfrm>
                <a:off x="7116998" y="4063891"/>
                <a:ext cx="444222" cy="444220"/>
                <a:chOff x="7038169" y="2813890"/>
                <a:chExt cx="444222" cy="444220"/>
              </a:xfrm>
            </p:grpSpPr>
            <p:sp>
              <p:nvSpPr>
                <p:cNvPr id="37" name="椭圆 36">
                  <a:extLst>
                    <a:ext uri="{FF2B5EF4-FFF2-40B4-BE49-F238E27FC236}">
                      <a16:creationId xmlns:a16="http://schemas.microsoft.com/office/drawing/2014/main" id="{F72151DC-D3EF-4725-9306-D1527D8792B6}"/>
                    </a:ext>
                  </a:extLst>
                </p:cNvPr>
                <p:cNvSpPr/>
                <p:nvPr/>
              </p:nvSpPr>
              <p:spPr>
                <a:xfrm>
                  <a:off x="7038169" y="2813890"/>
                  <a:ext cx="444222" cy="444220"/>
                </a:xfrm>
                <a:prstGeom prst="ellipse">
                  <a:avLst/>
                </a:prstGeom>
                <a:solidFill>
                  <a:schemeClr val="accent2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2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 fontScale="85000" lnSpcReduction="200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0" name="任意多边形 39">
                  <a:extLst>
                    <a:ext uri="{FF2B5EF4-FFF2-40B4-BE49-F238E27FC236}">
                      <a16:creationId xmlns:a16="http://schemas.microsoft.com/office/drawing/2014/main" id="{181E3014-9A85-4342-AEB6-F0E0025F5AE8}"/>
                    </a:ext>
                  </a:extLst>
                </p:cNvPr>
                <p:cNvSpPr/>
                <p:nvPr/>
              </p:nvSpPr>
              <p:spPr bwMode="auto">
                <a:xfrm>
                  <a:off x="7157500" y="2950434"/>
                  <a:ext cx="205561" cy="171132"/>
                </a:xfrm>
                <a:custGeom>
                  <a:gdLst>
                    <a:gd name="connsiteX0" fmla="*/ 483573 w 526297"/>
                    <a:gd name="connsiteY0" fmla="*/ 133971 h 438150"/>
                    <a:gd name="connsiteX1" fmla="*/ 527674 w 526297"/>
                    <a:gd name="connsiteY1" fmla="*/ 178072 h 438150"/>
                    <a:gd name="connsiteX2" fmla="*/ 527579 w 526297"/>
                    <a:gd name="connsiteY2" fmla="*/ 181501 h 438150"/>
                    <a:gd name="connsiteX3" fmla="*/ 514244 w 526297"/>
                    <a:gd name="connsiteY3" fmla="*/ 355237 h 438150"/>
                    <a:gd name="connsiteX4" fmla="*/ 485764 w 526297"/>
                    <a:gd name="connsiteY4" fmla="*/ 381621 h 438150"/>
                    <a:gd name="connsiteX5" fmla="*/ 454998 w 526297"/>
                    <a:gd name="connsiteY5" fmla="*/ 381621 h 438150"/>
                    <a:gd name="connsiteX6" fmla="*/ 454998 w 526297"/>
                    <a:gd name="connsiteY6" fmla="*/ 438771 h 438150"/>
                    <a:gd name="connsiteX7" fmla="*/ 435948 w 526297"/>
                    <a:gd name="connsiteY7" fmla="*/ 438771 h 438150"/>
                    <a:gd name="connsiteX8" fmla="*/ 435948 w 526297"/>
                    <a:gd name="connsiteY8" fmla="*/ 381621 h 438150"/>
                    <a:gd name="connsiteX9" fmla="*/ 93048 w 526297"/>
                    <a:gd name="connsiteY9" fmla="*/ 381621 h 438150"/>
                    <a:gd name="connsiteX10" fmla="*/ 93048 w 526297"/>
                    <a:gd name="connsiteY10" fmla="*/ 438771 h 438150"/>
                    <a:gd name="connsiteX11" fmla="*/ 73998 w 526297"/>
                    <a:gd name="connsiteY11" fmla="*/ 438771 h 438150"/>
                    <a:gd name="connsiteX12" fmla="*/ 73998 w 526297"/>
                    <a:gd name="connsiteY12" fmla="*/ 381621 h 438150"/>
                    <a:gd name="connsiteX13" fmla="*/ 43328 w 526297"/>
                    <a:gd name="connsiteY13" fmla="*/ 381621 h 438150"/>
                    <a:gd name="connsiteX14" fmla="*/ 14848 w 526297"/>
                    <a:gd name="connsiteY14" fmla="*/ 355237 h 438150"/>
                    <a:gd name="connsiteX15" fmla="*/ 1513 w 526297"/>
                    <a:gd name="connsiteY15" fmla="*/ 181501 h 438150"/>
                    <a:gd name="connsiteX16" fmla="*/ 42089 w 526297"/>
                    <a:gd name="connsiteY16" fmla="*/ 134162 h 438150"/>
                    <a:gd name="connsiteX17" fmla="*/ 45518 w 526297"/>
                    <a:gd name="connsiteY17" fmla="*/ 134066 h 438150"/>
                    <a:gd name="connsiteX18" fmla="*/ 101906 w 526297"/>
                    <a:gd name="connsiteY18" fmla="*/ 180834 h 438150"/>
                    <a:gd name="connsiteX19" fmla="*/ 121623 w 526297"/>
                    <a:gd name="connsiteY19" fmla="*/ 286371 h 438150"/>
                    <a:gd name="connsiteX20" fmla="*/ 407373 w 526297"/>
                    <a:gd name="connsiteY20" fmla="*/ 286371 h 438150"/>
                    <a:gd name="connsiteX21" fmla="*/ 427185 w 526297"/>
                    <a:gd name="connsiteY21" fmla="*/ 180739 h 438150"/>
                    <a:gd name="connsiteX22" fmla="*/ 483573 w 526297"/>
                    <a:gd name="connsiteY22" fmla="*/ 133971 h 438150"/>
                    <a:gd name="connsiteX23" fmla="*/ 416898 w 526297"/>
                    <a:gd name="connsiteY23" fmla="*/ 621 h 438150"/>
                    <a:gd name="connsiteX24" fmla="*/ 483573 w 526297"/>
                    <a:gd name="connsiteY24" fmla="*/ 67296 h 438150"/>
                    <a:gd name="connsiteX25" fmla="*/ 483573 w 526297"/>
                    <a:gd name="connsiteY25" fmla="*/ 115397 h 438150"/>
                    <a:gd name="connsiteX26" fmla="*/ 476429 w 526297"/>
                    <a:gd name="connsiteY26" fmla="*/ 114921 h 438150"/>
                    <a:gd name="connsiteX27" fmla="*/ 412040 w 526297"/>
                    <a:gd name="connsiteY27" fmla="*/ 166451 h 438150"/>
                    <a:gd name="connsiteX28" fmla="*/ 411564 w 526297"/>
                    <a:gd name="connsiteY28" fmla="*/ 168737 h 438150"/>
                    <a:gd name="connsiteX29" fmla="*/ 393086 w 526297"/>
                    <a:gd name="connsiteY29" fmla="*/ 267321 h 438150"/>
                    <a:gd name="connsiteX30" fmla="*/ 135911 w 526297"/>
                    <a:gd name="connsiteY30" fmla="*/ 267321 h 438150"/>
                    <a:gd name="connsiteX31" fmla="*/ 117432 w 526297"/>
                    <a:gd name="connsiteY31" fmla="*/ 168737 h 438150"/>
                    <a:gd name="connsiteX32" fmla="*/ 52567 w 526297"/>
                    <a:gd name="connsiteY32" fmla="*/ 114921 h 438150"/>
                    <a:gd name="connsiteX33" fmla="*/ 54948 w 526297"/>
                    <a:gd name="connsiteY33" fmla="*/ 67296 h 438150"/>
                    <a:gd name="connsiteX34" fmla="*/ 121623 w 526297"/>
                    <a:gd name="connsiteY34" fmla="*/ 621 h 438150"/>
                    <a:gd name="connsiteX35" fmla="*/ 416898 w 526297"/>
                    <a:gd name="connsiteY35" fmla="*/ 621 h 43815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</a:cxnLst>
                  <a:rect l="l" t="t" r="r" b="b"/>
                  <a:pathLst>
                    <a:path w="526297" h="438150">
                      <a:moveTo>
                        <a:pt x="483573" y="133971"/>
                      </a:moveTo>
                      <a:cubicBezTo>
                        <a:pt x="507957" y="133971"/>
                        <a:pt x="527674" y="153688"/>
                        <a:pt x="527674" y="178072"/>
                      </a:cubicBezTo>
                      <a:cubicBezTo>
                        <a:pt x="527674" y="179215"/>
                        <a:pt x="527674" y="180358"/>
                        <a:pt x="527579" y="181501"/>
                      </a:cubicBezTo>
                      <a:lnTo>
                        <a:pt x="514244" y="355237"/>
                      </a:lnTo>
                      <a:cubicBezTo>
                        <a:pt x="513101" y="370096"/>
                        <a:pt x="500718" y="381621"/>
                        <a:pt x="485764" y="381621"/>
                      </a:cubicBezTo>
                      <a:lnTo>
                        <a:pt x="454998" y="381621"/>
                      </a:lnTo>
                      <a:lnTo>
                        <a:pt x="454998" y="438771"/>
                      </a:lnTo>
                      <a:lnTo>
                        <a:pt x="435948" y="438771"/>
                      </a:lnTo>
                      <a:lnTo>
                        <a:pt x="435948" y="381621"/>
                      </a:lnTo>
                      <a:lnTo>
                        <a:pt x="93048" y="381621"/>
                      </a:lnTo>
                      <a:lnTo>
                        <a:pt x="93048" y="438771"/>
                      </a:lnTo>
                      <a:lnTo>
                        <a:pt x="73998" y="438771"/>
                      </a:lnTo>
                      <a:lnTo>
                        <a:pt x="73998" y="381621"/>
                      </a:lnTo>
                      <a:lnTo>
                        <a:pt x="43328" y="381621"/>
                      </a:lnTo>
                      <a:cubicBezTo>
                        <a:pt x="28373" y="381621"/>
                        <a:pt x="15991" y="370096"/>
                        <a:pt x="14848" y="355237"/>
                      </a:cubicBezTo>
                      <a:lnTo>
                        <a:pt x="1513" y="181501"/>
                      </a:lnTo>
                      <a:cubicBezTo>
                        <a:pt x="-392" y="157212"/>
                        <a:pt x="17801" y="135971"/>
                        <a:pt x="42089" y="134162"/>
                      </a:cubicBezTo>
                      <a:cubicBezTo>
                        <a:pt x="43232" y="134066"/>
                        <a:pt x="44375" y="134066"/>
                        <a:pt x="45518" y="134066"/>
                      </a:cubicBezTo>
                      <a:cubicBezTo>
                        <a:pt x="73141" y="134066"/>
                        <a:pt x="96858" y="153688"/>
                        <a:pt x="101906" y="180834"/>
                      </a:cubicBezTo>
                      <a:lnTo>
                        <a:pt x="121623" y="286371"/>
                      </a:lnTo>
                      <a:lnTo>
                        <a:pt x="407373" y="286371"/>
                      </a:lnTo>
                      <a:lnTo>
                        <a:pt x="427185" y="180739"/>
                      </a:lnTo>
                      <a:cubicBezTo>
                        <a:pt x="432233" y="153592"/>
                        <a:pt x="455951" y="133971"/>
                        <a:pt x="483573" y="133971"/>
                      </a:cubicBezTo>
                      <a:close/>
                      <a:moveTo>
                        <a:pt x="416898" y="621"/>
                      </a:moveTo>
                      <a:cubicBezTo>
                        <a:pt x="453760" y="621"/>
                        <a:pt x="483573" y="30434"/>
                        <a:pt x="483573" y="67296"/>
                      </a:cubicBezTo>
                      <a:lnTo>
                        <a:pt x="483573" y="115397"/>
                      </a:lnTo>
                      <a:cubicBezTo>
                        <a:pt x="481192" y="115112"/>
                        <a:pt x="478811" y="114921"/>
                        <a:pt x="476429" y="114921"/>
                      </a:cubicBezTo>
                      <a:cubicBezTo>
                        <a:pt x="445473" y="114921"/>
                        <a:pt x="418803" y="136448"/>
                        <a:pt x="412040" y="166451"/>
                      </a:cubicBezTo>
                      <a:lnTo>
                        <a:pt x="411564" y="168737"/>
                      </a:lnTo>
                      <a:lnTo>
                        <a:pt x="393086" y="267321"/>
                      </a:lnTo>
                      <a:lnTo>
                        <a:pt x="135911" y="267321"/>
                      </a:lnTo>
                      <a:lnTo>
                        <a:pt x="117432" y="168737"/>
                      </a:lnTo>
                      <a:cubicBezTo>
                        <a:pt x="111622" y="137495"/>
                        <a:pt x="84285" y="114921"/>
                        <a:pt x="52567" y="114921"/>
                      </a:cubicBezTo>
                      <a:lnTo>
                        <a:pt x="54948" y="67296"/>
                      </a:lnTo>
                      <a:cubicBezTo>
                        <a:pt x="54948" y="30434"/>
                        <a:pt x="84761" y="621"/>
                        <a:pt x="121623" y="621"/>
                      </a:cubicBezTo>
                      <a:lnTo>
                        <a:pt x="416898" y="62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53" name="文本框 52">
                <a:extLst>
                  <a:ext uri="{FF2B5EF4-FFF2-40B4-BE49-F238E27FC236}">
                    <a16:creationId xmlns:a16="http://schemas.microsoft.com/office/drawing/2014/main" id="{5FFAD6BF-2E5B-46F7-99CC-688793178519}"/>
                  </a:ext>
                </a:extLst>
              </p:cNvPr>
              <p:cNvSpPr txBox="1"/>
              <p:nvPr/>
            </p:nvSpPr>
            <p:spPr>
              <a:xfrm>
                <a:off x="7558919" y="4132112"/>
                <a:ext cx="1050008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/>
                  <a:t>餐桌礼仪</a:t>
                </a:r>
                <a:endParaRPr lang="zh-CN" altLang="en-US" sz="1400"/>
              </a:p>
            </p:txBody>
          </p:sp>
          <p:sp>
            <p:nvSpPr>
              <p:cNvPr id="55" name="文本框 54">
                <a:extLst>
                  <a:ext uri="{FF2B5EF4-FFF2-40B4-BE49-F238E27FC236}">
                    <a16:creationId xmlns:a16="http://schemas.microsoft.com/office/drawing/2014/main" id="{8ED0FF45-E732-4593-8360-18F39D85DE2A}"/>
                  </a:ext>
                </a:extLst>
              </p:cNvPr>
              <p:cNvSpPr txBox="1"/>
              <p:nvPr/>
            </p:nvSpPr>
            <p:spPr>
              <a:xfrm>
                <a:off x="7033407" y="4672503"/>
                <a:ext cx="1575520" cy="7380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/>
                  <a:t>在餐桌上，不仅要品尝美食，更要体现自己的修养和素质</a:t>
                </a:r>
              </a:p>
            </p:txBody>
          </p:sp>
          <p:cxnSp>
            <p:nvCxnSpPr>
              <p:cNvPr id="58" name="直接连接符 57">
                <a:extLst>
                  <a:ext uri="{FF2B5EF4-FFF2-40B4-BE49-F238E27FC236}">
                    <a16:creationId xmlns:a16="http://schemas.microsoft.com/office/drawing/2014/main" id="{C4A56211-4362-4949-BB62-6DDACB69A1AD}"/>
                  </a:ext>
                </a:extLst>
              </p:cNvPr>
              <p:cNvCxnSpPr/>
              <p:nvPr/>
            </p:nvCxnSpPr>
            <p:spPr>
              <a:xfrm flipH="1">
                <a:off x="6874916" y="4063891"/>
                <a:ext cx="0" cy="1398124"/>
              </a:xfrm>
              <a:prstGeom prst="line">
                <a:avLst/>
              </a:prstGeom>
              <a:ln w="1905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" name="组合 19">
              <a:extLst>
                <a:ext uri="{FF2B5EF4-FFF2-40B4-BE49-F238E27FC236}">
                  <a16:creationId xmlns:a16="http://schemas.microsoft.com/office/drawing/2014/main" id="{75D96BA3-7CAB-4B45-AA1C-9B41B12B247F}"/>
                </a:ext>
              </a:extLst>
            </p:cNvPr>
            <p:cNvGrpSpPr/>
            <p:nvPr/>
          </p:nvGrpSpPr>
          <p:grpSpPr>
            <a:xfrm>
              <a:off x="9371766" y="4329576"/>
              <a:ext cx="1734011" cy="1568234"/>
              <a:chOff x="9371766" y="4063891"/>
              <a:chExt cx="1734011" cy="1568234"/>
            </a:xfrm>
          </p:grpSpPr>
          <p:grpSp>
            <p:nvGrpSpPr>
              <p:cNvPr id="8" name="组合 7">
                <a:extLst>
                  <a:ext uri="{FF2B5EF4-FFF2-40B4-BE49-F238E27FC236}">
                    <a16:creationId xmlns:a16="http://schemas.microsoft.com/office/drawing/2014/main" id="{C2ADC9C6-64D9-4B30-A59B-3E832528EE19}"/>
                  </a:ext>
                </a:extLst>
              </p:cNvPr>
              <p:cNvGrpSpPr/>
              <p:nvPr/>
            </p:nvGrpSpPr>
            <p:grpSpPr>
              <a:xfrm>
                <a:off x="9613848" y="4063891"/>
                <a:ext cx="444222" cy="444220"/>
                <a:chOff x="9614682" y="2813890"/>
                <a:chExt cx="444222" cy="444220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80D1531F-F960-46A2-91C3-66509D019653}"/>
                    </a:ext>
                  </a:extLst>
                </p:cNvPr>
                <p:cNvSpPr/>
                <p:nvPr/>
              </p:nvSpPr>
              <p:spPr>
                <a:xfrm>
                  <a:off x="9614682" y="2813890"/>
                  <a:ext cx="444222" cy="444220"/>
                </a:xfrm>
                <a:prstGeom prst="ellipse">
                  <a:avLst/>
                </a:prstGeom>
                <a:solidFill>
                  <a:schemeClr val="accent3"/>
                </a:solidFill>
                <a:ln w="12700" cap="rnd">
                  <a:noFill/>
                  <a:prstDash val="solid"/>
                  <a:round/>
                </a:ln>
                <a:effectLst>
                  <a:outerShdw blurRad="254000" dist="127000" algn="ctr" rotWithShape="0">
                    <a:schemeClr val="accent3">
                      <a:alpha val="32000"/>
                    </a:scheme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rmAutofit fontScale="85000" lnSpcReduction="200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914354"/>
                  <a:endParaRPr lang="zh-CN" altLang="en-US" sz="2000" b="1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43" name="任意多边形 42">
                  <a:extLst>
                    <a:ext uri="{FF2B5EF4-FFF2-40B4-BE49-F238E27FC236}">
                      <a16:creationId xmlns:a16="http://schemas.microsoft.com/office/drawing/2014/main" id="{5C048045-32C9-4E27-B9B9-085389F320C3}"/>
                    </a:ext>
                  </a:extLst>
                </p:cNvPr>
                <p:cNvSpPr/>
                <p:nvPr/>
              </p:nvSpPr>
              <p:spPr bwMode="auto">
                <a:xfrm>
                  <a:off x="9734012" y="2942397"/>
                  <a:ext cx="205561" cy="187207"/>
                </a:xfrm>
                <a:custGeom>
                  <a:gdLst>
                    <a:gd name="connsiteX0" fmla="*/ 125329 w 533400"/>
                    <a:gd name="connsiteY0" fmla="*/ 229221 h 485775"/>
                    <a:gd name="connsiteX1" fmla="*/ 125329 w 533400"/>
                    <a:gd name="connsiteY1" fmla="*/ 276846 h 485775"/>
                    <a:gd name="connsiteX2" fmla="*/ 144379 w 533400"/>
                    <a:gd name="connsiteY2" fmla="*/ 276846 h 485775"/>
                    <a:gd name="connsiteX3" fmla="*/ 144379 w 533400"/>
                    <a:gd name="connsiteY3" fmla="*/ 229221 h 485775"/>
                    <a:gd name="connsiteX4" fmla="*/ 392029 w 533400"/>
                    <a:gd name="connsiteY4" fmla="*/ 229221 h 485775"/>
                    <a:gd name="connsiteX5" fmla="*/ 392029 w 533400"/>
                    <a:gd name="connsiteY5" fmla="*/ 276846 h 485775"/>
                    <a:gd name="connsiteX6" fmla="*/ 411079 w 533400"/>
                    <a:gd name="connsiteY6" fmla="*/ 276846 h 485775"/>
                    <a:gd name="connsiteX7" fmla="*/ 411079 w 533400"/>
                    <a:gd name="connsiteY7" fmla="*/ 229221 h 485775"/>
                    <a:gd name="connsiteX8" fmla="*/ 534904 w 533400"/>
                    <a:gd name="connsiteY8" fmla="*/ 229221 h 485775"/>
                    <a:gd name="connsiteX9" fmla="*/ 534904 w 533400"/>
                    <a:gd name="connsiteY9" fmla="*/ 457821 h 485775"/>
                    <a:gd name="connsiteX10" fmla="*/ 506329 w 533400"/>
                    <a:gd name="connsiteY10" fmla="*/ 486396 h 485775"/>
                    <a:gd name="connsiteX11" fmla="*/ 30079 w 533400"/>
                    <a:gd name="connsiteY11" fmla="*/ 486396 h 485775"/>
                    <a:gd name="connsiteX12" fmla="*/ 1504 w 533400"/>
                    <a:gd name="connsiteY12" fmla="*/ 457821 h 485775"/>
                    <a:gd name="connsiteX13" fmla="*/ 1504 w 533400"/>
                    <a:gd name="connsiteY13" fmla="*/ 229221 h 485775"/>
                    <a:gd name="connsiteX14" fmla="*/ 125329 w 533400"/>
                    <a:gd name="connsiteY14" fmla="*/ 229221 h 485775"/>
                    <a:gd name="connsiteX15" fmla="*/ 372979 w 533400"/>
                    <a:gd name="connsiteY15" fmla="*/ 621 h 485775"/>
                    <a:gd name="connsiteX16" fmla="*/ 411079 w 533400"/>
                    <a:gd name="connsiteY16" fmla="*/ 36816 h 485775"/>
                    <a:gd name="connsiteX17" fmla="*/ 411079 w 533400"/>
                    <a:gd name="connsiteY17" fmla="*/ 38721 h 485775"/>
                    <a:gd name="connsiteX18" fmla="*/ 411079 w 533400"/>
                    <a:gd name="connsiteY18" fmla="*/ 114921 h 485775"/>
                    <a:gd name="connsiteX19" fmla="*/ 506329 w 533400"/>
                    <a:gd name="connsiteY19" fmla="*/ 114921 h 485775"/>
                    <a:gd name="connsiteX20" fmla="*/ 534904 w 533400"/>
                    <a:gd name="connsiteY20" fmla="*/ 143496 h 485775"/>
                    <a:gd name="connsiteX21" fmla="*/ 534904 w 533400"/>
                    <a:gd name="connsiteY21" fmla="*/ 210171 h 485775"/>
                    <a:gd name="connsiteX22" fmla="*/ 1504 w 533400"/>
                    <a:gd name="connsiteY22" fmla="*/ 210171 h 485775"/>
                    <a:gd name="connsiteX23" fmla="*/ 1504 w 533400"/>
                    <a:gd name="connsiteY23" fmla="*/ 143496 h 485775"/>
                    <a:gd name="connsiteX24" fmla="*/ 30079 w 533400"/>
                    <a:gd name="connsiteY24" fmla="*/ 114921 h 485775"/>
                    <a:gd name="connsiteX25" fmla="*/ 125329 w 533400"/>
                    <a:gd name="connsiteY25" fmla="*/ 114921 h 485775"/>
                    <a:gd name="connsiteX26" fmla="*/ 125329 w 533400"/>
                    <a:gd name="connsiteY26" fmla="*/ 38721 h 485775"/>
                    <a:gd name="connsiteX27" fmla="*/ 161524 w 533400"/>
                    <a:gd name="connsiteY27" fmla="*/ 621 h 485775"/>
                    <a:gd name="connsiteX28" fmla="*/ 163429 w 533400"/>
                    <a:gd name="connsiteY28" fmla="*/ 621 h 485775"/>
                    <a:gd name="connsiteX29" fmla="*/ 372979 w 533400"/>
                    <a:gd name="connsiteY29" fmla="*/ 621 h 485775"/>
                    <a:gd name="connsiteX30" fmla="*/ 372979 w 533400"/>
                    <a:gd name="connsiteY30" fmla="*/ 19671 h 485775"/>
                    <a:gd name="connsiteX31" fmla="*/ 163429 w 533400"/>
                    <a:gd name="connsiteY31" fmla="*/ 19671 h 485775"/>
                    <a:gd name="connsiteX32" fmla="*/ 144474 w 533400"/>
                    <a:gd name="connsiteY32" fmla="*/ 37292 h 485775"/>
                    <a:gd name="connsiteX33" fmla="*/ 144379 w 533400"/>
                    <a:gd name="connsiteY33" fmla="*/ 38721 h 485775"/>
                    <a:gd name="connsiteX34" fmla="*/ 144379 w 533400"/>
                    <a:gd name="connsiteY34" fmla="*/ 114921 h 485775"/>
                    <a:gd name="connsiteX35" fmla="*/ 392029 w 533400"/>
                    <a:gd name="connsiteY35" fmla="*/ 114921 h 485775"/>
                    <a:gd name="connsiteX36" fmla="*/ 392029 w 533400"/>
                    <a:gd name="connsiteY36" fmla="*/ 38721 h 485775"/>
                    <a:gd name="connsiteX37" fmla="*/ 375836 w 533400"/>
                    <a:gd name="connsiteY37" fmla="*/ 19862 h 485775"/>
                    <a:gd name="connsiteX38" fmla="*/ 374408 w 533400"/>
                    <a:gd name="connsiteY38" fmla="*/ 19671 h 485775"/>
                    <a:gd name="connsiteX39" fmla="*/ 372979 w 533400"/>
                    <a:gd name="connsiteY39" fmla="*/ 19671 h 4857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</a:cxnLst>
                  <a:rect l="l" t="t" r="r" b="b"/>
                  <a:pathLst>
                    <a:path w="533400" h="485775">
                      <a:moveTo>
                        <a:pt x="125329" y="229221"/>
                      </a:moveTo>
                      <a:lnTo>
                        <a:pt x="125329" y="276846"/>
                      </a:lnTo>
                      <a:lnTo>
                        <a:pt x="144379" y="276846"/>
                      </a:lnTo>
                      <a:lnTo>
                        <a:pt x="144379" y="229221"/>
                      </a:lnTo>
                      <a:lnTo>
                        <a:pt x="392029" y="229221"/>
                      </a:lnTo>
                      <a:lnTo>
                        <a:pt x="392029" y="276846"/>
                      </a:lnTo>
                      <a:lnTo>
                        <a:pt x="411079" y="276846"/>
                      </a:lnTo>
                      <a:lnTo>
                        <a:pt x="411079" y="229221"/>
                      </a:lnTo>
                      <a:lnTo>
                        <a:pt x="534904" y="229221"/>
                      </a:lnTo>
                      <a:lnTo>
                        <a:pt x="534904" y="457821"/>
                      </a:lnTo>
                      <a:cubicBezTo>
                        <a:pt x="534904" y="473632"/>
                        <a:pt x="522141" y="486396"/>
                        <a:pt x="506329" y="486396"/>
                      </a:cubicBezTo>
                      <a:lnTo>
                        <a:pt x="30079" y="486396"/>
                      </a:lnTo>
                      <a:cubicBezTo>
                        <a:pt x="14267" y="486396"/>
                        <a:pt x="1504" y="473632"/>
                        <a:pt x="1504" y="457821"/>
                      </a:cubicBezTo>
                      <a:lnTo>
                        <a:pt x="1504" y="229221"/>
                      </a:lnTo>
                      <a:lnTo>
                        <a:pt x="125329" y="229221"/>
                      </a:lnTo>
                      <a:close/>
                      <a:moveTo>
                        <a:pt x="372979" y="621"/>
                      </a:moveTo>
                      <a:cubicBezTo>
                        <a:pt x="393363" y="621"/>
                        <a:pt x="410031" y="16623"/>
                        <a:pt x="411079" y="36816"/>
                      </a:cubicBezTo>
                      <a:lnTo>
                        <a:pt x="411079" y="38721"/>
                      </a:lnTo>
                      <a:lnTo>
                        <a:pt x="411079" y="114921"/>
                      </a:lnTo>
                      <a:lnTo>
                        <a:pt x="506329" y="114921"/>
                      </a:lnTo>
                      <a:cubicBezTo>
                        <a:pt x="522141" y="114921"/>
                        <a:pt x="534904" y="127685"/>
                        <a:pt x="534904" y="143496"/>
                      </a:cubicBezTo>
                      <a:lnTo>
                        <a:pt x="534904" y="210171"/>
                      </a:lnTo>
                      <a:lnTo>
                        <a:pt x="1504" y="210171"/>
                      </a:lnTo>
                      <a:lnTo>
                        <a:pt x="1504" y="143496"/>
                      </a:lnTo>
                      <a:cubicBezTo>
                        <a:pt x="1504" y="127685"/>
                        <a:pt x="14267" y="114921"/>
                        <a:pt x="30079" y="114921"/>
                      </a:cubicBezTo>
                      <a:lnTo>
                        <a:pt x="125329" y="114921"/>
                      </a:lnTo>
                      <a:lnTo>
                        <a:pt x="125329" y="38721"/>
                      </a:lnTo>
                      <a:cubicBezTo>
                        <a:pt x="125329" y="18337"/>
                        <a:pt x="141331" y="1669"/>
                        <a:pt x="161524" y="621"/>
                      </a:cubicBezTo>
                      <a:lnTo>
                        <a:pt x="163429" y="621"/>
                      </a:lnTo>
                      <a:lnTo>
                        <a:pt x="372979" y="621"/>
                      </a:lnTo>
                      <a:close/>
                      <a:moveTo>
                        <a:pt x="372979" y="19671"/>
                      </a:moveTo>
                      <a:lnTo>
                        <a:pt x="163429" y="19671"/>
                      </a:lnTo>
                      <a:cubicBezTo>
                        <a:pt x="153428" y="19671"/>
                        <a:pt x="145141" y="27482"/>
                        <a:pt x="144474" y="37292"/>
                      </a:cubicBezTo>
                      <a:lnTo>
                        <a:pt x="144379" y="38721"/>
                      </a:lnTo>
                      <a:lnTo>
                        <a:pt x="144379" y="114921"/>
                      </a:lnTo>
                      <a:lnTo>
                        <a:pt x="392029" y="114921"/>
                      </a:lnTo>
                      <a:lnTo>
                        <a:pt x="392029" y="38721"/>
                      </a:lnTo>
                      <a:cubicBezTo>
                        <a:pt x="392029" y="29196"/>
                        <a:pt x="384981" y="21290"/>
                        <a:pt x="375836" y="19862"/>
                      </a:cubicBezTo>
                      <a:lnTo>
                        <a:pt x="374408" y="19671"/>
                      </a:lnTo>
                      <a:lnTo>
                        <a:pt x="372979" y="1967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60" name="文本框 59">
                <a:extLst>
                  <a:ext uri="{FF2B5EF4-FFF2-40B4-BE49-F238E27FC236}">
                    <a16:creationId xmlns:a16="http://schemas.microsoft.com/office/drawing/2014/main" id="{D8734F32-E21F-474A-93B1-041DECB17442}"/>
                  </a:ext>
                </a:extLst>
              </p:cNvPr>
              <p:cNvSpPr txBox="1"/>
              <p:nvPr/>
            </p:nvSpPr>
            <p:spPr>
              <a:xfrm>
                <a:off x="10055769" y="4132112"/>
                <a:ext cx="1050008" cy="307777"/>
              </a:xfrm>
              <a:prstGeom prst="rect">
                <a:avLst/>
              </a:prstGeom>
              <a:noFill/>
            </p:spPr>
            <p:txBody>
              <a:bodyPr wrap="none" rtlCol="0" anchor="b">
                <a:normAutofit fontScale="92500" lnSpcReduction="10000"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</a:pPr>
                <a:r>
                  <a:rPr lang="zh-CN" altLang="en-US" sz="1600" b="1"/>
                  <a:t>服饰礼仪</a:t>
                </a:r>
                <a:endParaRPr lang="zh-CN" altLang="en-US" sz="1400"/>
              </a:p>
            </p:txBody>
          </p:sp>
          <p:sp>
            <p:nvSpPr>
              <p:cNvPr id="63" name="文本框 62">
                <a:extLst>
                  <a:ext uri="{FF2B5EF4-FFF2-40B4-BE49-F238E27FC236}">
                    <a16:creationId xmlns:a16="http://schemas.microsoft.com/office/drawing/2014/main" id="{3E4FDF05-07E1-47AC-A8C1-C2E851649553}"/>
                  </a:ext>
                </a:extLst>
              </p:cNvPr>
              <p:cNvSpPr txBox="1"/>
              <p:nvPr/>
            </p:nvSpPr>
            <p:spPr>
              <a:xfrm>
                <a:off x="9530257" y="4672503"/>
                <a:ext cx="1575520" cy="9596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1200"/>
                  <a:t>合适的着装，不仅彰显个人品味，更能让人感受到你的尊重和专业</a:t>
                </a:r>
              </a:p>
            </p:txBody>
          </p:sp>
          <p:cxnSp>
            <p:nvCxnSpPr>
              <p:cNvPr id="68" name="直接连接符 67">
                <a:extLst>
                  <a:ext uri="{FF2B5EF4-FFF2-40B4-BE49-F238E27FC236}">
                    <a16:creationId xmlns:a16="http://schemas.microsoft.com/office/drawing/2014/main" id="{9046793F-D7EB-4710-BEC4-EEE0D73C8800}"/>
                  </a:ext>
                </a:extLst>
              </p:cNvPr>
              <p:cNvCxnSpPr/>
              <p:nvPr/>
            </p:nvCxnSpPr>
            <p:spPr>
              <a:xfrm flipH="1">
                <a:off x="9371766" y="4063891"/>
                <a:ext cx="0" cy="1398124"/>
              </a:xfrm>
              <a:prstGeom prst="line">
                <a:avLst/>
              </a:prstGeom>
              <a:ln w="1905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0" name="Title 69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生活中的礼仪行为举例</a:t>
            </a: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841619473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en-US"/>
              <a:t>03.学校生活的礼仪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"/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校园礼仪的应用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156892989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https://d.book118.com/006230032151010054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OFFICEPLUS.TAG" val="03a12446-4040-4dad-8d54-bb681f108928"/>
</p:tagLst>
</file>

<file path=ppt/tags/tag2.xml><?xml version="1.0" encoding="utf-8"?>
<p:tagLst xmlns:p="http://schemas.openxmlformats.org/presentationml/2006/main">
  <p:tag name="OFFICEPLUS.TAG" val="7bbc12ee-40ec-489f-ab8c-4fa55cf2bf59"/>
  <p:tag name="OFFICEPLUS.TEMPLATE" val="96b9ae34-36f7-4b48-95be-77dbdbcf38eb.pptx"/>
</p:tagLst>
</file>

<file path=ppt/tags/tag3.xml><?xml version="1.0" encoding="utf-8"?>
<p:tagLst xmlns:p="http://schemas.openxmlformats.org/presentationml/2006/main">
  <p:tag name="OFFICEPLUS.OUTLINESECTION" val="7064677"/>
  <p:tag name="OFFICEPLUS.TAG" val="43779941-ebb9-4272-ab0a-451395e9a0c0"/>
</p:tagLst>
</file>

<file path=ppt/tags/tag4.xml><?xml version="1.0" encoding="utf-8"?>
<p:tagLst xmlns:p="http://schemas.openxmlformats.org/presentationml/2006/main">
  <p:tag name="OFFICEPLUS.OUTLINECONTENT" val="24740975"/>
  <p:tag name="OFFICEPLUS.TAG" val="9e4641ec-8dc6-4050-900b-dadf5fdb9e4c"/>
  <p:tag name="OFFICEPLUS.TEMPLATE" val="87567d3f-b623-4eba-8152-64fed7a739ba.pptx"/>
</p:tagLst>
</file>

<file path=ppt/tags/tag5.xml><?xml version="1.0" encoding="utf-8"?>
<p:tagLst xmlns:p="http://schemas.openxmlformats.org/presentationml/2006/main">
  <p:tag name="OFFICEPLUS.OUTLINECONTENT" val="24740976"/>
  <p:tag name="OFFICEPLUS.TAG" val="9e4641ec-8dc6-4050-900b-dadf5fdb9e4c"/>
  <p:tag name="OFFICEPLUS.TEMPLATE" val="9a086b99-cfa0-4707-b8ca-ae0fd06874b2.pptx"/>
</p:tagLst>
</file>

<file path=ppt/tags/tag6.xml><?xml version="1.0" encoding="utf-8"?>
<p:tagLst xmlns:p="http://schemas.openxmlformats.org/presentationml/2006/main">
  <p:tag name="OFFICEPLUS.OUTLINECONTENT" val="24740977"/>
  <p:tag name="OFFICEPLUS.TAG" val="9e4641ec-8dc6-4050-900b-dadf5fdb9e4c"/>
  <p:tag name="OFFICEPLUS.TEMPLATE" val="282528be-c9d8-41b5-a4ac-689aeb431483.pptx"/>
</p:tagLst>
</file>

<file path=ppt/tags/tag7.xml><?xml version="1.0" encoding="utf-8"?>
<p:tagLst xmlns:p="http://schemas.openxmlformats.org/presentationml/2006/main">
  <p:tag name="OFFICEPLUS.OUTLINESECTION" val="7064678"/>
  <p:tag name="OFFICEPLUS.TAG" val="43779941-ebb9-4272-ab0a-451395e9a0c0"/>
</p:tagLst>
</file>

<file path=ppt/tags/tag8.xml><?xml version="1.0" encoding="utf-8"?>
<p:tagLst xmlns:p="http://schemas.openxmlformats.org/presentationml/2006/main">
  <p:tag name="OFFICEPLUS.OUTLINECONTENT" val="24740978"/>
  <p:tag name="OFFICEPLUS.TAG" val="9e4641ec-8dc6-4050-900b-dadf5fdb9e4c"/>
  <p:tag name="OFFICEPLUS.TEMPLATE" val="fc570023-56eb-414a-8b4b-a142113c38d3.pptx"/>
</p:tagLst>
</file>

<file path=ppt/tags/tag9.xml><?xml version="1.0" encoding="utf-8"?>
<p:tagLst xmlns:p="http://schemas.openxmlformats.org/presentationml/2006/main">
  <p:tag name="OFFICEPLUS.OUTLINECONTENT" val="24740979"/>
  <p:tag name="OFFICEPLUS.TAG" val="9e4641ec-8dc6-4050-900b-dadf5fdb9e4c"/>
  <p:tag name="OFFICEPLUS.TEMPLATE" val="9f515213-ffa2-4b12-afda-b00bb0f2360e.pptx"/>
</p:tagLst>
</file>

<file path=ppt/tags/tag10.xml><?xml version="1.0" encoding="utf-8"?>
<p:tagLst xmlns:p="http://schemas.openxmlformats.org/presentationml/2006/main">
  <p:tag name="OFFICEPLUS.OUTLINECONTENT" val="24740980"/>
  <p:tag name="OFFICEPLUS.TAG" val="9e4641ec-8dc6-4050-900b-dadf5fdb9e4c"/>
  <p:tag name="OFFICEPLUS.TEMPLATE" val="89a3a0b2-494d-4ab2-ade4-1c0a15d27a45.pptx"/>
</p:tagLst>
</file>

<file path=ppt/tags/tag11.xml><?xml version="1.0" encoding="utf-8"?>
<p:tagLst xmlns:p="http://schemas.openxmlformats.org/presentationml/2006/main">
  <p:tag name="OFFICEPLUS.OUTLINESECTION" val="7064679"/>
  <p:tag name="OFFICEPLUS.TAG" val="43779941-ebb9-4272-ab0a-451395e9a0c0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signed by OfficePLUS">
  <a:themeElements>
    <a:clrScheme name="OfficePLUS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FC9E03"/>
      </a:accent1>
      <a:accent2>
        <a:srgbClr val="8D5F03"/>
      </a:accent2>
      <a:accent3>
        <a:srgbClr val="306336"/>
      </a:accent3>
      <a:accent4>
        <a:srgbClr val="5D5800"/>
      </a:accent4>
      <a:accent5>
        <a:srgbClr val="6C6C6C"/>
      </a:accent5>
      <a:accent6>
        <a:srgbClr val="C3A100"/>
      </a:accent6>
      <a:hlink>
        <a:srgbClr val="4472C4"/>
      </a:hlink>
      <a:folHlink>
        <a:srgbClr val="BFBFBF"/>
      </a:folHlink>
    </a:clrScheme>
    <a:fontScheme name="OfficePLU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礼仪之道</vt:lpstr>
      <vt:lpstr>PowerPoint Presentation</vt:lpstr>
      <vt:lpstr>01.礼仪定义与重要性</vt:lpstr>
      <vt:lpstr>什么是礼仪</vt:lpstr>
      <vt:lpstr>礼仪的重要性</vt:lpstr>
      <vt:lpstr>礼仪在人际交往中</vt:lpstr>
      <vt:lpstr>02.生活中的礼仪</vt:lpstr>
      <vt:lpstr>礼仪习惯培养</vt:lpstr>
      <vt:lpstr>生活礼仪的重要性</vt:lpstr>
      <vt:lpstr>生活中的礼仪行为举例</vt:lpstr>
      <vt:lpstr>03.学校生活的礼仪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2024-09-21T20:42:48.206</cp:lastPrinted>
  <dcterms:created xsi:type="dcterms:W3CDTF">2024-09-21T12:42:48Z</dcterms:created>
  <dcterms:modified xsi:type="dcterms:W3CDTF">2024-09-21T12:42:50Z</dcterms:modified>
</cp:coreProperties>
</file>